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Dosis Light"/>
      <p:regular r:id="rId30"/>
      <p:bold r:id="rId31"/>
    </p:embeddedFont>
    <p:embeddedFont>
      <p:font typeface="Dosis"/>
      <p:regular r:id="rId32"/>
      <p:bold r:id="rId33"/>
    </p:embeddedFont>
    <p:embeddedFont>
      <p:font typeface="Titillium Web"/>
      <p:regular r:id="rId34"/>
      <p:bold r:id="rId35"/>
      <p:italic r:id="rId36"/>
      <p:boldItalic r:id="rId37"/>
    </p:embeddedFont>
    <p:embeddedFont>
      <p:font typeface="Titillium Web Light"/>
      <p:regular r:id="rId38"/>
      <p:bold r:id="rId39"/>
      <p:italic r:id="rId40"/>
      <p:boldItalic r:id="rId41"/>
    </p:embeddedFont>
    <p:embeddedFont>
      <p:font typeface="Comfortaa"/>
      <p:regular r:id="rId42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6500CC1-3A7D-4F22-B388-3CF0BB5297DC}">
  <a:tblStyle styleId="{A6500CC1-3A7D-4F22-B388-3CF0BB5297D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TitilliumWebLight-italic.fntdata"/><Relationship Id="rId20" Type="http://schemas.openxmlformats.org/officeDocument/2006/relationships/slide" Target="slides/slide15.xml"/><Relationship Id="rId42" Type="http://schemas.openxmlformats.org/officeDocument/2006/relationships/font" Target="fonts/Comfortaa-regular.fntdata"/><Relationship Id="rId41" Type="http://schemas.openxmlformats.org/officeDocument/2006/relationships/font" Target="fonts/TitilliumWebLight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Comfortaa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DosisLight-bold.fntdata"/><Relationship Id="rId30" Type="http://schemas.openxmlformats.org/officeDocument/2006/relationships/font" Target="fonts/DosisLight-regular.fntdata"/><Relationship Id="rId11" Type="http://schemas.openxmlformats.org/officeDocument/2006/relationships/slide" Target="slides/slide6.xml"/><Relationship Id="rId33" Type="http://schemas.openxmlformats.org/officeDocument/2006/relationships/font" Target="fonts/Dosis-bold.fntdata"/><Relationship Id="rId10" Type="http://schemas.openxmlformats.org/officeDocument/2006/relationships/slide" Target="slides/slide5.xml"/><Relationship Id="rId32" Type="http://schemas.openxmlformats.org/officeDocument/2006/relationships/font" Target="fonts/Dosis-regular.fntdata"/><Relationship Id="rId13" Type="http://schemas.openxmlformats.org/officeDocument/2006/relationships/slide" Target="slides/slide8.xml"/><Relationship Id="rId35" Type="http://schemas.openxmlformats.org/officeDocument/2006/relationships/font" Target="fonts/TitilliumWeb-bold.fntdata"/><Relationship Id="rId12" Type="http://schemas.openxmlformats.org/officeDocument/2006/relationships/slide" Target="slides/slide7.xml"/><Relationship Id="rId34" Type="http://schemas.openxmlformats.org/officeDocument/2006/relationships/font" Target="fonts/TitilliumWeb-regular.fntdata"/><Relationship Id="rId15" Type="http://schemas.openxmlformats.org/officeDocument/2006/relationships/slide" Target="slides/slide10.xml"/><Relationship Id="rId37" Type="http://schemas.openxmlformats.org/officeDocument/2006/relationships/font" Target="fonts/TitilliumWeb-boldItalic.fntdata"/><Relationship Id="rId14" Type="http://schemas.openxmlformats.org/officeDocument/2006/relationships/slide" Target="slides/slide9.xml"/><Relationship Id="rId36" Type="http://schemas.openxmlformats.org/officeDocument/2006/relationships/font" Target="fonts/TitilliumWeb-italic.fntdata"/><Relationship Id="rId17" Type="http://schemas.openxmlformats.org/officeDocument/2006/relationships/slide" Target="slides/slide12.xml"/><Relationship Id="rId39" Type="http://schemas.openxmlformats.org/officeDocument/2006/relationships/font" Target="fonts/TitilliumWebLight-bold.fntdata"/><Relationship Id="rId16" Type="http://schemas.openxmlformats.org/officeDocument/2006/relationships/slide" Target="slides/slide11.xml"/><Relationship Id="rId38" Type="http://schemas.openxmlformats.org/officeDocument/2006/relationships/font" Target="fonts/TitilliumWebLigh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2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Google Shape;3834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6" name="Shape 3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7" name="Google Shape;3907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8" name="Google Shape;3908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9" name="Shape 3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0" name="Google Shape;3930;g42e98e229c_1_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1" name="Google Shape;3931;g42e98e229c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5" name="Shape 3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6" name="Google Shape;3936;g42e98e229c_1_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7" name="Google Shape;3937;g42e98e229c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4" name="Shape 3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5" name="Google Shape;3945;g42e98e229c_1_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6" name="Google Shape;3946;g42e98e229c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2" name="Shape 3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3" name="Google Shape;3953;g42e98e229c_1_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4" name="Google Shape;3954;g42e98e229c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0" name="Shape 3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1" name="Google Shape;3961;g42e98e229c_4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2" name="Google Shape;3962;g42e98e229c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8" name="Shape 3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9" name="Google Shape;3969;g42e98e229c_1_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0" name="Google Shape;3970;g42e98e229c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6" name="Shape 3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7" name="Google Shape;3977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8" name="Google Shape;3978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4" name="Shape 3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5" name="Google Shape;3985;g42e4a075fc_0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6" name="Google Shape;3986;g42e4a075f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2" name="Shape 3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" name="Google Shape;3993;g42e98e229c_1_1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4" name="Google Shape;3994;g42e98e229c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7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9" name="Shape 3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0" name="Google Shape;4000;g42e98e229c_1_1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1" name="Google Shape;4001;g42e98e229c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6" name="Shape 4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7" name="Google Shape;4007;g42e98e229c_1_1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8" name="Google Shape;4008;g42e98e229c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3" name="Shape 4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" name="Google Shape;4014;g42e98e229c_1_1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5" name="Google Shape;4015;g42e98e229c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0" name="Shape 4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1" name="Google Shape;4021;g42e98e229c_1_1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2" name="Google Shape;4022;g42e98e229c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7" name="Shape 4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8" name="Google Shape;4028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9" name="Google Shape;4029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3" name="Shape 3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4" name="Google Shape;3844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5" name="Google Shape;3845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1" name="Shape 3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2" name="Google Shape;3852;g42e98e229c_1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3" name="Google Shape;3853;g42e98e229c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8" name="Shape 3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9" name="Google Shape;3859;g42e98e229c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0" name="Google Shape;3860;g42e98e229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9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g42e98e229c_2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1" name="Google Shape;3871;g42e98e229c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6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7" name="Google Shape;3877;g42e98e229c_2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8" name="Google Shape;3878;g42e98e229c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2" name="Shape 3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3" name="Google Shape;3883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4" name="Google Shape;3884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3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003B55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8362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62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62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62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62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62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62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62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62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362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62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62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62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62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62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62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62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362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62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62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62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62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62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62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62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2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62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62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62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62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62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62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62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362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362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867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867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867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867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867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867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67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867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867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867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67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867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867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67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867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867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867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867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867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67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867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867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867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1372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1372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72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372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372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372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372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1372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372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72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372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372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1372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1372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372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372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372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372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372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1372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372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1372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" name="Google Shape;92;p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Google Shape;93;p2"/>
            <p:cNvSpPr/>
            <p:nvPr/>
          </p:nvSpPr>
          <p:spPr>
            <a:xfrm>
              <a:off x="9867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867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867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867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67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67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67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867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867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867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867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867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1372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372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1372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72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372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372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72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1372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372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72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372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372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72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2877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2877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877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877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877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877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877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2877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2877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877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877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2877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877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877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2877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877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877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877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877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2877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4382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4382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4382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382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4382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4382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382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382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382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382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82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382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382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382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382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382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82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82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382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382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4382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382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382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382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382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382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382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382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382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382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4382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5887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887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887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887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5887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887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887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5887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5887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887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887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887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5887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5887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5887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5887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5887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5887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5887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7392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7392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392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92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392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392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392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392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392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392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392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8897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8975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88975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8897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8897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0402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402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0402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1907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3413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642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642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2443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" name="Google Shape;212;p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Google Shape;213;p2"/>
            <p:cNvSpPr/>
            <p:nvPr/>
          </p:nvSpPr>
          <p:spPr>
            <a:xfrm>
              <a:off x="15887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5887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5887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5887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887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887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7392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7392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7392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7392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7392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7392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7392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88975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88975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88975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88975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8897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8975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88975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88975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88975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8897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88975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88975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88975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88975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975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88975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8897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88975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88975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0402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0402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0402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0402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402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0402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0402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0402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0402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0402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0402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0402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402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0402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0402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0402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0402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0402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0402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190775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190775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190775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190775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907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1907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190775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190775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1907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190775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1907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190775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1907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1907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1907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190775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907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1907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90775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1907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190775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190775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1907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1907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190775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3413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3413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3413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3413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3413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3413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3413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3413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3413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3413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3413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3413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3413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3413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3413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3413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413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3413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3413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3413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3413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3413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3413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3413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3413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3413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4918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4918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918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4918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4918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4918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4918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4918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4918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4918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4918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4918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4918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4918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4918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4918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918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918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918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918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918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918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4918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4918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4918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642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642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642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642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642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642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642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642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642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642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642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42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42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642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642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642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642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642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642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642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792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792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792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792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792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792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792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792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792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792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792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792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792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92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792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792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792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94332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94332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94332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94332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94332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94332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94332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94332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94332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4332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94332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94332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94332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94332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94332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94332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94332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94332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093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093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093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093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093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093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093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093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093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2443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2443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2443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2443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2443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2443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2443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2443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394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394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394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3948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94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94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545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545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545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2" name="Google Shape;422;p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Google Shape;423;p2"/>
            <p:cNvSpPr/>
            <p:nvPr/>
          </p:nvSpPr>
          <p:spPr>
            <a:xfrm>
              <a:off x="12877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2877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877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2877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2877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2877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2877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877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2877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877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2877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877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2877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2877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2877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4382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4382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4382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4382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5887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5887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5887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5887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5887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5887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887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5887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5887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15887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17392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7392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7392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17392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17392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17392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7392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7392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17392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17392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7392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7392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7392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7392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7392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7392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7392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88975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88975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897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88975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18897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88975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88975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188975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18897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188975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188975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0402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0402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0402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0402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0402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0402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0402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20402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0402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0402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0402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0402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0402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1907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1907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1907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1907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1907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190775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1907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1907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190775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3413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3413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3413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3413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3413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3413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413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3413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4918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4918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4918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4918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4918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642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642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2642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2642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642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792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94332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94332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3093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3394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545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ark">
  <p:cSld name="BLANK_1">
    <p:bg>
      <p:bgPr>
        <a:solidFill>
          <a:srgbClr val="003B55"/>
        </a:solidFill>
      </p:bgPr>
    </p:bg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Google Shape;3231;p1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32" name="Google Shape;3232;p11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11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11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11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11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11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11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11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11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11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11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11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11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11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11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11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11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11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11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11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11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11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11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11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11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11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11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11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11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11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11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11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11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11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11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11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11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11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11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11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11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11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11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11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11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11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11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11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11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11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11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11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11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11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11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11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11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9" name="Google Shape;3289;p11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290" name="Google Shape;3290;p11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11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11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11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11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11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11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11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11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11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11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11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11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11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11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11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11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11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11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11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11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11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11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11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11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11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11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11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11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11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11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11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11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11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11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11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11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11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11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11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11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11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11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11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11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11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11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11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11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11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11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11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11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11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11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11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11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11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11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11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11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11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2" name="Google Shape;3352;p11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353" name="Google Shape;3353;p11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11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11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11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11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11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11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11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11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11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11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11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11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11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11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11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11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11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11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11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11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11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11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11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11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11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11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11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11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11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11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11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11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11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11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11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11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11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11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11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11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11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11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11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11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11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11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11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11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11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11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11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11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11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11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11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11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11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11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11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11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11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11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11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11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11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11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11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11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11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11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11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11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11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11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11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11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11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11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11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11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11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11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11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11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11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11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11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11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11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11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11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11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11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11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11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11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11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11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11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11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4" name="Google Shape;3454;p11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455" name="Google Shape;3455;p11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11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11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11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11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11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11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11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11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11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11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11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11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11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11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11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11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11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11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11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11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11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11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11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11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11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11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11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11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11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11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11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11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11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11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11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11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11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11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11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11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11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11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11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11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11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11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11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11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11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05" name="Google Shape;3505;p1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80BFB7"/>
                </a:solidFill>
              </a:defRPr>
            </a:lvl1pPr>
            <a:lvl2pPr lvl="1">
              <a:buNone/>
              <a:defRPr>
                <a:solidFill>
                  <a:srgbClr val="80BFB7"/>
                </a:solidFill>
              </a:defRPr>
            </a:lvl2pPr>
            <a:lvl3pPr lvl="2">
              <a:buNone/>
              <a:defRPr>
                <a:solidFill>
                  <a:srgbClr val="80BFB7"/>
                </a:solidFill>
              </a:defRPr>
            </a:lvl3pPr>
            <a:lvl4pPr lvl="3">
              <a:buNone/>
              <a:defRPr>
                <a:solidFill>
                  <a:srgbClr val="80BFB7"/>
                </a:solidFill>
              </a:defRPr>
            </a:lvl4pPr>
            <a:lvl5pPr lvl="4">
              <a:buNone/>
              <a:defRPr>
                <a:solidFill>
                  <a:srgbClr val="80BFB7"/>
                </a:solidFill>
              </a:defRPr>
            </a:lvl5pPr>
            <a:lvl6pPr lvl="5">
              <a:buNone/>
              <a:defRPr>
                <a:solidFill>
                  <a:srgbClr val="80BFB7"/>
                </a:solidFill>
              </a:defRPr>
            </a:lvl6pPr>
            <a:lvl7pPr lvl="6">
              <a:buNone/>
              <a:defRPr>
                <a:solidFill>
                  <a:srgbClr val="80BFB7"/>
                </a:solidFill>
              </a:defRPr>
            </a:lvl7pPr>
            <a:lvl8pPr lvl="7">
              <a:buNone/>
              <a:defRPr>
                <a:solidFill>
                  <a:srgbClr val="80BFB7"/>
                </a:solidFill>
              </a:defRPr>
            </a:lvl8pPr>
            <a:lvl9pPr lvl="8">
              <a:buNone/>
              <a:defRPr>
                <a:solidFill>
                  <a:srgbClr val="80BFB7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BLANK_1_1">
    <p:bg>
      <p:bgPr>
        <a:solidFill>
          <a:srgbClr val="1D1D1B"/>
        </a:solidFill>
      </p:bgPr>
    </p:bg>
    <p:spTree>
      <p:nvGrpSpPr>
        <p:cNvPr id="3506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7" name="Google Shape;3507;p12"/>
          <p:cNvGrpSpPr/>
          <p:nvPr/>
        </p:nvGrpSpPr>
        <p:grpSpPr>
          <a:xfrm>
            <a:off x="7828607" y="28698"/>
            <a:ext cx="1286904" cy="5086302"/>
            <a:chOff x="6367294" y="28698"/>
            <a:chExt cx="1286904" cy="5086302"/>
          </a:xfrm>
        </p:grpSpPr>
        <p:sp>
          <p:nvSpPr>
            <p:cNvPr id="3508" name="Google Shape;3508;p12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12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1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12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1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12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1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12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12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12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12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1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12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1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1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12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1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12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12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12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12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1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12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1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1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12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1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12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12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12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12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1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12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1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1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1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1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1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12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12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12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12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1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1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1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1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1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12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12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12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1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12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1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1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1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1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12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12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12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1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12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1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1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1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1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1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12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12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12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1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12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1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1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12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1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12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12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12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12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1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12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1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1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12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1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12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12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12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12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1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12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1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1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12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1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12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12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12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12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1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12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1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12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1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12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12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12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12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1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12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1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1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1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1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1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12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12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12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1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12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1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1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12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1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1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12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12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12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1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12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1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1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1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1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12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12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12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12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12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1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1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1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1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1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12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12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12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1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12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1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1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12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1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12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12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69" name="Google Shape;3669;p12"/>
          <p:cNvGrpSpPr/>
          <p:nvPr/>
        </p:nvGrpSpPr>
        <p:grpSpPr>
          <a:xfrm rot="10800000">
            <a:off x="28739" y="28698"/>
            <a:ext cx="1286904" cy="5086302"/>
            <a:chOff x="6367294" y="28698"/>
            <a:chExt cx="1286904" cy="5086302"/>
          </a:xfrm>
        </p:grpSpPr>
        <p:sp>
          <p:nvSpPr>
            <p:cNvPr id="3670" name="Google Shape;3670;p12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12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1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12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1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12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1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12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12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12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12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1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12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1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1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12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1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12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12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12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12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1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12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1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1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12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1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12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12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12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12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1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12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1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1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1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1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1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12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12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12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12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1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1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1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1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1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12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12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12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1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12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1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1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1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1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12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12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12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1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12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1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1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1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1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1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12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12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12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1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12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1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1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12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1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12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12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12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12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1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12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1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1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12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1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12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12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12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12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1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12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1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1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12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1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12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12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12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12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1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12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1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12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1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12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12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12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12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1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12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1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1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1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1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1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12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12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12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1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12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1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1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12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1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1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12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12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12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1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12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1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1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1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1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12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12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12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12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12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1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1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1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1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1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12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12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12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1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12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1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1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12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1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12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12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1" name="Google Shape;3831;p12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"/>
          <p:cNvSpPr txBox="1"/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28" name="Google Shape;528;p3"/>
          <p:cNvSpPr txBox="1"/>
          <p:nvPr>
            <p:ph idx="1" type="subTitle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2400"/>
              <a:buNone/>
              <a:defRPr>
                <a:solidFill>
                  <a:srgbClr val="80BF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9pPr>
          </a:lstStyle>
          <a:p/>
        </p:txBody>
      </p:sp>
      <p:grpSp>
        <p:nvGrpSpPr>
          <p:cNvPr id="529" name="Google Shape;529;p3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530" name="Google Shape;530;p3"/>
            <p:cNvSpPr/>
            <p:nvPr/>
          </p:nvSpPr>
          <p:spPr>
            <a:xfrm>
              <a:off x="8362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8362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8362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8362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8362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8362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8362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8362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8362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8362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8362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8362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8362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8362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8362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8362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8362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8362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8362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8362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8362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8362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8362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8362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8362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8362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8362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8362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8362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8362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8362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8362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8362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8362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8362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9867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9867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9867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9867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9867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9867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9867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9867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9867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9867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9867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9867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9867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9867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9867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9867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9867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9867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9867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9867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9867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9867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9867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11372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11372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11372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11372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11372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11372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11372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11372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11372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11372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11372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11372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11372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11372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11372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11372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11372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11372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11372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11372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11372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11372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0" name="Google Shape;610;p3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611" name="Google Shape;611;p3"/>
            <p:cNvSpPr/>
            <p:nvPr/>
          </p:nvSpPr>
          <p:spPr>
            <a:xfrm>
              <a:off x="9867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9867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9867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9867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9867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9867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9867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9867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9867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9867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9867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9867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11372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11372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11372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11372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11372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11372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11372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11372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11372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11372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11372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11372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11372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12877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12877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12877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12877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12877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12877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12877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12877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12877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12877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12877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12877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12877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12877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12877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12877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12877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12877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12877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12877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14382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14382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14382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14382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14382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14382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14382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14382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14382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14382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14382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14382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14382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14382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14382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14382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14382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14382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14382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14382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14382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14382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14382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14382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14382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14382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14382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14382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14382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14382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14382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15887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15887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15887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15887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15887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15887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15887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15887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15887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15887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15887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15887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15887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15887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15887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15887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15887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15887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15887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17392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17392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17392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17392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17392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17392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17392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17392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17392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17392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17392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18897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188975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188975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18897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18897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20402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20402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20402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21907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23413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2642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2642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32443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0" name="Google Shape;730;p3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731" name="Google Shape;731;p3"/>
            <p:cNvSpPr/>
            <p:nvPr/>
          </p:nvSpPr>
          <p:spPr>
            <a:xfrm>
              <a:off x="15887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15887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15887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15887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15887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15887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17392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17392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17392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17392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17392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17392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17392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188975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188975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188975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188975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18897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188975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188975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188975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188975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18897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188975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188975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188975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188975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188975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188975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18897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188975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188975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20402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20402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20402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20402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20402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20402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20402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20402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20402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20402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20402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20402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20402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20402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20402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20402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20402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20402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20402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2190775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2190775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2190775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2190775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21907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21907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2190775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2190775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21907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2190775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21907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2190775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21907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21907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21907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2190775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21907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21907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2190775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21907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2190775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2190775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21907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21907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2190775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23413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23413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"/>
            <p:cNvSpPr/>
            <p:nvPr/>
          </p:nvSpPr>
          <p:spPr>
            <a:xfrm>
              <a:off x="23413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"/>
            <p:cNvSpPr/>
            <p:nvPr/>
          </p:nvSpPr>
          <p:spPr>
            <a:xfrm>
              <a:off x="23413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23413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"/>
            <p:cNvSpPr/>
            <p:nvPr/>
          </p:nvSpPr>
          <p:spPr>
            <a:xfrm>
              <a:off x="23413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"/>
            <p:cNvSpPr/>
            <p:nvPr/>
          </p:nvSpPr>
          <p:spPr>
            <a:xfrm>
              <a:off x="23413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"/>
            <p:cNvSpPr/>
            <p:nvPr/>
          </p:nvSpPr>
          <p:spPr>
            <a:xfrm>
              <a:off x="23413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"/>
            <p:cNvSpPr/>
            <p:nvPr/>
          </p:nvSpPr>
          <p:spPr>
            <a:xfrm>
              <a:off x="23413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"/>
            <p:cNvSpPr/>
            <p:nvPr/>
          </p:nvSpPr>
          <p:spPr>
            <a:xfrm>
              <a:off x="23413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"/>
            <p:cNvSpPr/>
            <p:nvPr/>
          </p:nvSpPr>
          <p:spPr>
            <a:xfrm>
              <a:off x="23413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"/>
            <p:cNvSpPr/>
            <p:nvPr/>
          </p:nvSpPr>
          <p:spPr>
            <a:xfrm>
              <a:off x="23413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"/>
            <p:cNvSpPr/>
            <p:nvPr/>
          </p:nvSpPr>
          <p:spPr>
            <a:xfrm>
              <a:off x="23413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"/>
            <p:cNvSpPr/>
            <p:nvPr/>
          </p:nvSpPr>
          <p:spPr>
            <a:xfrm>
              <a:off x="23413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"/>
            <p:cNvSpPr/>
            <p:nvPr/>
          </p:nvSpPr>
          <p:spPr>
            <a:xfrm>
              <a:off x="23413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"/>
            <p:cNvSpPr/>
            <p:nvPr/>
          </p:nvSpPr>
          <p:spPr>
            <a:xfrm>
              <a:off x="23413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"/>
            <p:cNvSpPr/>
            <p:nvPr/>
          </p:nvSpPr>
          <p:spPr>
            <a:xfrm>
              <a:off x="23413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"/>
            <p:cNvSpPr/>
            <p:nvPr/>
          </p:nvSpPr>
          <p:spPr>
            <a:xfrm>
              <a:off x="23413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"/>
            <p:cNvSpPr/>
            <p:nvPr/>
          </p:nvSpPr>
          <p:spPr>
            <a:xfrm>
              <a:off x="23413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"/>
            <p:cNvSpPr/>
            <p:nvPr/>
          </p:nvSpPr>
          <p:spPr>
            <a:xfrm>
              <a:off x="23413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"/>
            <p:cNvSpPr/>
            <p:nvPr/>
          </p:nvSpPr>
          <p:spPr>
            <a:xfrm>
              <a:off x="23413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"/>
            <p:cNvSpPr/>
            <p:nvPr/>
          </p:nvSpPr>
          <p:spPr>
            <a:xfrm>
              <a:off x="23413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"/>
            <p:cNvSpPr/>
            <p:nvPr/>
          </p:nvSpPr>
          <p:spPr>
            <a:xfrm>
              <a:off x="23413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"/>
            <p:cNvSpPr/>
            <p:nvPr/>
          </p:nvSpPr>
          <p:spPr>
            <a:xfrm>
              <a:off x="23413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"/>
            <p:cNvSpPr/>
            <p:nvPr/>
          </p:nvSpPr>
          <p:spPr>
            <a:xfrm>
              <a:off x="23413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"/>
            <p:cNvSpPr/>
            <p:nvPr/>
          </p:nvSpPr>
          <p:spPr>
            <a:xfrm>
              <a:off x="23413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"/>
            <p:cNvSpPr/>
            <p:nvPr/>
          </p:nvSpPr>
          <p:spPr>
            <a:xfrm>
              <a:off x="24918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"/>
            <p:cNvSpPr/>
            <p:nvPr/>
          </p:nvSpPr>
          <p:spPr>
            <a:xfrm>
              <a:off x="24918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"/>
            <p:cNvSpPr/>
            <p:nvPr/>
          </p:nvSpPr>
          <p:spPr>
            <a:xfrm>
              <a:off x="24918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"/>
            <p:cNvSpPr/>
            <p:nvPr/>
          </p:nvSpPr>
          <p:spPr>
            <a:xfrm>
              <a:off x="24918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"/>
            <p:cNvSpPr/>
            <p:nvPr/>
          </p:nvSpPr>
          <p:spPr>
            <a:xfrm>
              <a:off x="24918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"/>
            <p:cNvSpPr/>
            <p:nvPr/>
          </p:nvSpPr>
          <p:spPr>
            <a:xfrm>
              <a:off x="24918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"/>
            <p:cNvSpPr/>
            <p:nvPr/>
          </p:nvSpPr>
          <p:spPr>
            <a:xfrm>
              <a:off x="24918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"/>
            <p:cNvSpPr/>
            <p:nvPr/>
          </p:nvSpPr>
          <p:spPr>
            <a:xfrm>
              <a:off x="24918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"/>
            <p:cNvSpPr/>
            <p:nvPr/>
          </p:nvSpPr>
          <p:spPr>
            <a:xfrm>
              <a:off x="24918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"/>
            <p:cNvSpPr/>
            <p:nvPr/>
          </p:nvSpPr>
          <p:spPr>
            <a:xfrm>
              <a:off x="24918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"/>
            <p:cNvSpPr/>
            <p:nvPr/>
          </p:nvSpPr>
          <p:spPr>
            <a:xfrm>
              <a:off x="24918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"/>
            <p:cNvSpPr/>
            <p:nvPr/>
          </p:nvSpPr>
          <p:spPr>
            <a:xfrm>
              <a:off x="24918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"/>
            <p:cNvSpPr/>
            <p:nvPr/>
          </p:nvSpPr>
          <p:spPr>
            <a:xfrm>
              <a:off x="24918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"/>
            <p:cNvSpPr/>
            <p:nvPr/>
          </p:nvSpPr>
          <p:spPr>
            <a:xfrm>
              <a:off x="24918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"/>
            <p:cNvSpPr/>
            <p:nvPr/>
          </p:nvSpPr>
          <p:spPr>
            <a:xfrm>
              <a:off x="24918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"/>
            <p:cNvSpPr/>
            <p:nvPr/>
          </p:nvSpPr>
          <p:spPr>
            <a:xfrm>
              <a:off x="24918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"/>
            <p:cNvSpPr/>
            <p:nvPr/>
          </p:nvSpPr>
          <p:spPr>
            <a:xfrm>
              <a:off x="24918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"/>
            <p:cNvSpPr/>
            <p:nvPr/>
          </p:nvSpPr>
          <p:spPr>
            <a:xfrm>
              <a:off x="24918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"/>
            <p:cNvSpPr/>
            <p:nvPr/>
          </p:nvSpPr>
          <p:spPr>
            <a:xfrm>
              <a:off x="24918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"/>
            <p:cNvSpPr/>
            <p:nvPr/>
          </p:nvSpPr>
          <p:spPr>
            <a:xfrm>
              <a:off x="24918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"/>
            <p:cNvSpPr/>
            <p:nvPr/>
          </p:nvSpPr>
          <p:spPr>
            <a:xfrm>
              <a:off x="24918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"/>
            <p:cNvSpPr/>
            <p:nvPr/>
          </p:nvSpPr>
          <p:spPr>
            <a:xfrm>
              <a:off x="24918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"/>
            <p:cNvSpPr/>
            <p:nvPr/>
          </p:nvSpPr>
          <p:spPr>
            <a:xfrm>
              <a:off x="24918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"/>
            <p:cNvSpPr/>
            <p:nvPr/>
          </p:nvSpPr>
          <p:spPr>
            <a:xfrm>
              <a:off x="24918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"/>
            <p:cNvSpPr/>
            <p:nvPr/>
          </p:nvSpPr>
          <p:spPr>
            <a:xfrm>
              <a:off x="24918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"/>
            <p:cNvSpPr/>
            <p:nvPr/>
          </p:nvSpPr>
          <p:spPr>
            <a:xfrm>
              <a:off x="2642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"/>
            <p:cNvSpPr/>
            <p:nvPr/>
          </p:nvSpPr>
          <p:spPr>
            <a:xfrm>
              <a:off x="2642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"/>
            <p:cNvSpPr/>
            <p:nvPr/>
          </p:nvSpPr>
          <p:spPr>
            <a:xfrm>
              <a:off x="2642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"/>
            <p:cNvSpPr/>
            <p:nvPr/>
          </p:nvSpPr>
          <p:spPr>
            <a:xfrm>
              <a:off x="2642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"/>
            <p:cNvSpPr/>
            <p:nvPr/>
          </p:nvSpPr>
          <p:spPr>
            <a:xfrm>
              <a:off x="2642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"/>
            <p:cNvSpPr/>
            <p:nvPr/>
          </p:nvSpPr>
          <p:spPr>
            <a:xfrm>
              <a:off x="2642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"/>
            <p:cNvSpPr/>
            <p:nvPr/>
          </p:nvSpPr>
          <p:spPr>
            <a:xfrm>
              <a:off x="2642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"/>
            <p:cNvSpPr/>
            <p:nvPr/>
          </p:nvSpPr>
          <p:spPr>
            <a:xfrm>
              <a:off x="2642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"/>
            <p:cNvSpPr/>
            <p:nvPr/>
          </p:nvSpPr>
          <p:spPr>
            <a:xfrm>
              <a:off x="2642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"/>
            <p:cNvSpPr/>
            <p:nvPr/>
          </p:nvSpPr>
          <p:spPr>
            <a:xfrm>
              <a:off x="2642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"/>
            <p:cNvSpPr/>
            <p:nvPr/>
          </p:nvSpPr>
          <p:spPr>
            <a:xfrm>
              <a:off x="2642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"/>
            <p:cNvSpPr/>
            <p:nvPr/>
          </p:nvSpPr>
          <p:spPr>
            <a:xfrm>
              <a:off x="2642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"/>
            <p:cNvSpPr/>
            <p:nvPr/>
          </p:nvSpPr>
          <p:spPr>
            <a:xfrm>
              <a:off x="2642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"/>
            <p:cNvSpPr/>
            <p:nvPr/>
          </p:nvSpPr>
          <p:spPr>
            <a:xfrm>
              <a:off x="2642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"/>
            <p:cNvSpPr/>
            <p:nvPr/>
          </p:nvSpPr>
          <p:spPr>
            <a:xfrm>
              <a:off x="2642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"/>
            <p:cNvSpPr/>
            <p:nvPr/>
          </p:nvSpPr>
          <p:spPr>
            <a:xfrm>
              <a:off x="2642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"/>
            <p:cNvSpPr/>
            <p:nvPr/>
          </p:nvSpPr>
          <p:spPr>
            <a:xfrm>
              <a:off x="2642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"/>
            <p:cNvSpPr/>
            <p:nvPr/>
          </p:nvSpPr>
          <p:spPr>
            <a:xfrm>
              <a:off x="2642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"/>
            <p:cNvSpPr/>
            <p:nvPr/>
          </p:nvSpPr>
          <p:spPr>
            <a:xfrm>
              <a:off x="2642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"/>
            <p:cNvSpPr/>
            <p:nvPr/>
          </p:nvSpPr>
          <p:spPr>
            <a:xfrm>
              <a:off x="2642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"/>
            <p:cNvSpPr/>
            <p:nvPr/>
          </p:nvSpPr>
          <p:spPr>
            <a:xfrm>
              <a:off x="2792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"/>
            <p:cNvSpPr/>
            <p:nvPr/>
          </p:nvSpPr>
          <p:spPr>
            <a:xfrm>
              <a:off x="2792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"/>
            <p:cNvSpPr/>
            <p:nvPr/>
          </p:nvSpPr>
          <p:spPr>
            <a:xfrm>
              <a:off x="2792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"/>
            <p:cNvSpPr/>
            <p:nvPr/>
          </p:nvSpPr>
          <p:spPr>
            <a:xfrm>
              <a:off x="2792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"/>
            <p:cNvSpPr/>
            <p:nvPr/>
          </p:nvSpPr>
          <p:spPr>
            <a:xfrm>
              <a:off x="2792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"/>
            <p:cNvSpPr/>
            <p:nvPr/>
          </p:nvSpPr>
          <p:spPr>
            <a:xfrm>
              <a:off x="2792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"/>
            <p:cNvSpPr/>
            <p:nvPr/>
          </p:nvSpPr>
          <p:spPr>
            <a:xfrm>
              <a:off x="2792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"/>
            <p:cNvSpPr/>
            <p:nvPr/>
          </p:nvSpPr>
          <p:spPr>
            <a:xfrm>
              <a:off x="2792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"/>
            <p:cNvSpPr/>
            <p:nvPr/>
          </p:nvSpPr>
          <p:spPr>
            <a:xfrm>
              <a:off x="2792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"/>
            <p:cNvSpPr/>
            <p:nvPr/>
          </p:nvSpPr>
          <p:spPr>
            <a:xfrm>
              <a:off x="2792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"/>
            <p:cNvSpPr/>
            <p:nvPr/>
          </p:nvSpPr>
          <p:spPr>
            <a:xfrm>
              <a:off x="2792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"/>
            <p:cNvSpPr/>
            <p:nvPr/>
          </p:nvSpPr>
          <p:spPr>
            <a:xfrm>
              <a:off x="2792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"/>
            <p:cNvSpPr/>
            <p:nvPr/>
          </p:nvSpPr>
          <p:spPr>
            <a:xfrm>
              <a:off x="2792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"/>
            <p:cNvSpPr/>
            <p:nvPr/>
          </p:nvSpPr>
          <p:spPr>
            <a:xfrm>
              <a:off x="2792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"/>
            <p:cNvSpPr/>
            <p:nvPr/>
          </p:nvSpPr>
          <p:spPr>
            <a:xfrm>
              <a:off x="2792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"/>
            <p:cNvSpPr/>
            <p:nvPr/>
          </p:nvSpPr>
          <p:spPr>
            <a:xfrm>
              <a:off x="2792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"/>
            <p:cNvSpPr/>
            <p:nvPr/>
          </p:nvSpPr>
          <p:spPr>
            <a:xfrm>
              <a:off x="2792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"/>
            <p:cNvSpPr/>
            <p:nvPr/>
          </p:nvSpPr>
          <p:spPr>
            <a:xfrm>
              <a:off x="2792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"/>
            <p:cNvSpPr/>
            <p:nvPr/>
          </p:nvSpPr>
          <p:spPr>
            <a:xfrm>
              <a:off x="294332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"/>
            <p:cNvSpPr/>
            <p:nvPr/>
          </p:nvSpPr>
          <p:spPr>
            <a:xfrm>
              <a:off x="294332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"/>
            <p:cNvSpPr/>
            <p:nvPr/>
          </p:nvSpPr>
          <p:spPr>
            <a:xfrm>
              <a:off x="294332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"/>
            <p:cNvSpPr/>
            <p:nvPr/>
          </p:nvSpPr>
          <p:spPr>
            <a:xfrm>
              <a:off x="294332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"/>
            <p:cNvSpPr/>
            <p:nvPr/>
          </p:nvSpPr>
          <p:spPr>
            <a:xfrm>
              <a:off x="294332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"/>
            <p:cNvSpPr/>
            <p:nvPr/>
          </p:nvSpPr>
          <p:spPr>
            <a:xfrm>
              <a:off x="294332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"/>
            <p:cNvSpPr/>
            <p:nvPr/>
          </p:nvSpPr>
          <p:spPr>
            <a:xfrm>
              <a:off x="294332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"/>
            <p:cNvSpPr/>
            <p:nvPr/>
          </p:nvSpPr>
          <p:spPr>
            <a:xfrm>
              <a:off x="294332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"/>
            <p:cNvSpPr/>
            <p:nvPr/>
          </p:nvSpPr>
          <p:spPr>
            <a:xfrm>
              <a:off x="294332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"/>
            <p:cNvSpPr/>
            <p:nvPr/>
          </p:nvSpPr>
          <p:spPr>
            <a:xfrm>
              <a:off x="294332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"/>
            <p:cNvSpPr/>
            <p:nvPr/>
          </p:nvSpPr>
          <p:spPr>
            <a:xfrm>
              <a:off x="294332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"/>
            <p:cNvSpPr/>
            <p:nvPr/>
          </p:nvSpPr>
          <p:spPr>
            <a:xfrm>
              <a:off x="294332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"/>
            <p:cNvSpPr/>
            <p:nvPr/>
          </p:nvSpPr>
          <p:spPr>
            <a:xfrm>
              <a:off x="294332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"/>
            <p:cNvSpPr/>
            <p:nvPr/>
          </p:nvSpPr>
          <p:spPr>
            <a:xfrm>
              <a:off x="294332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"/>
            <p:cNvSpPr/>
            <p:nvPr/>
          </p:nvSpPr>
          <p:spPr>
            <a:xfrm>
              <a:off x="294332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"/>
            <p:cNvSpPr/>
            <p:nvPr/>
          </p:nvSpPr>
          <p:spPr>
            <a:xfrm>
              <a:off x="294332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"/>
            <p:cNvSpPr/>
            <p:nvPr/>
          </p:nvSpPr>
          <p:spPr>
            <a:xfrm>
              <a:off x="294332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"/>
            <p:cNvSpPr/>
            <p:nvPr/>
          </p:nvSpPr>
          <p:spPr>
            <a:xfrm>
              <a:off x="294332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"/>
            <p:cNvSpPr/>
            <p:nvPr/>
          </p:nvSpPr>
          <p:spPr>
            <a:xfrm>
              <a:off x="3093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"/>
            <p:cNvSpPr/>
            <p:nvPr/>
          </p:nvSpPr>
          <p:spPr>
            <a:xfrm>
              <a:off x="3093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"/>
            <p:cNvSpPr/>
            <p:nvPr/>
          </p:nvSpPr>
          <p:spPr>
            <a:xfrm>
              <a:off x="3093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"/>
            <p:cNvSpPr/>
            <p:nvPr/>
          </p:nvSpPr>
          <p:spPr>
            <a:xfrm>
              <a:off x="3093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"/>
            <p:cNvSpPr/>
            <p:nvPr/>
          </p:nvSpPr>
          <p:spPr>
            <a:xfrm>
              <a:off x="3093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"/>
            <p:cNvSpPr/>
            <p:nvPr/>
          </p:nvSpPr>
          <p:spPr>
            <a:xfrm>
              <a:off x="3093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"/>
            <p:cNvSpPr/>
            <p:nvPr/>
          </p:nvSpPr>
          <p:spPr>
            <a:xfrm>
              <a:off x="3093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"/>
            <p:cNvSpPr/>
            <p:nvPr/>
          </p:nvSpPr>
          <p:spPr>
            <a:xfrm>
              <a:off x="3093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"/>
            <p:cNvSpPr/>
            <p:nvPr/>
          </p:nvSpPr>
          <p:spPr>
            <a:xfrm>
              <a:off x="3093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"/>
            <p:cNvSpPr/>
            <p:nvPr/>
          </p:nvSpPr>
          <p:spPr>
            <a:xfrm>
              <a:off x="32443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"/>
            <p:cNvSpPr/>
            <p:nvPr/>
          </p:nvSpPr>
          <p:spPr>
            <a:xfrm>
              <a:off x="32443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"/>
            <p:cNvSpPr/>
            <p:nvPr/>
          </p:nvSpPr>
          <p:spPr>
            <a:xfrm>
              <a:off x="32443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"/>
            <p:cNvSpPr/>
            <p:nvPr/>
          </p:nvSpPr>
          <p:spPr>
            <a:xfrm>
              <a:off x="32443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"/>
            <p:cNvSpPr/>
            <p:nvPr/>
          </p:nvSpPr>
          <p:spPr>
            <a:xfrm>
              <a:off x="32443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"/>
            <p:cNvSpPr/>
            <p:nvPr/>
          </p:nvSpPr>
          <p:spPr>
            <a:xfrm>
              <a:off x="32443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"/>
            <p:cNvSpPr/>
            <p:nvPr/>
          </p:nvSpPr>
          <p:spPr>
            <a:xfrm>
              <a:off x="32443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"/>
            <p:cNvSpPr/>
            <p:nvPr/>
          </p:nvSpPr>
          <p:spPr>
            <a:xfrm>
              <a:off x="32443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"/>
            <p:cNvSpPr/>
            <p:nvPr/>
          </p:nvSpPr>
          <p:spPr>
            <a:xfrm>
              <a:off x="3394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"/>
            <p:cNvSpPr/>
            <p:nvPr/>
          </p:nvSpPr>
          <p:spPr>
            <a:xfrm>
              <a:off x="3394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"/>
            <p:cNvSpPr/>
            <p:nvPr/>
          </p:nvSpPr>
          <p:spPr>
            <a:xfrm>
              <a:off x="3394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"/>
            <p:cNvSpPr/>
            <p:nvPr/>
          </p:nvSpPr>
          <p:spPr>
            <a:xfrm>
              <a:off x="33948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"/>
            <p:cNvSpPr/>
            <p:nvPr/>
          </p:nvSpPr>
          <p:spPr>
            <a:xfrm>
              <a:off x="3394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"/>
            <p:cNvSpPr/>
            <p:nvPr/>
          </p:nvSpPr>
          <p:spPr>
            <a:xfrm>
              <a:off x="3394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"/>
            <p:cNvSpPr/>
            <p:nvPr/>
          </p:nvSpPr>
          <p:spPr>
            <a:xfrm>
              <a:off x="3545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"/>
            <p:cNvSpPr/>
            <p:nvPr/>
          </p:nvSpPr>
          <p:spPr>
            <a:xfrm>
              <a:off x="3545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"/>
            <p:cNvSpPr/>
            <p:nvPr/>
          </p:nvSpPr>
          <p:spPr>
            <a:xfrm>
              <a:off x="3545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0" name="Google Shape;940;p3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941" name="Google Shape;941;p3"/>
            <p:cNvSpPr/>
            <p:nvPr/>
          </p:nvSpPr>
          <p:spPr>
            <a:xfrm>
              <a:off x="12877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"/>
            <p:cNvSpPr/>
            <p:nvPr/>
          </p:nvSpPr>
          <p:spPr>
            <a:xfrm>
              <a:off x="12877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"/>
            <p:cNvSpPr/>
            <p:nvPr/>
          </p:nvSpPr>
          <p:spPr>
            <a:xfrm>
              <a:off x="12877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"/>
            <p:cNvSpPr/>
            <p:nvPr/>
          </p:nvSpPr>
          <p:spPr>
            <a:xfrm>
              <a:off x="12877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"/>
            <p:cNvSpPr/>
            <p:nvPr/>
          </p:nvSpPr>
          <p:spPr>
            <a:xfrm>
              <a:off x="12877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"/>
            <p:cNvSpPr/>
            <p:nvPr/>
          </p:nvSpPr>
          <p:spPr>
            <a:xfrm>
              <a:off x="12877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"/>
            <p:cNvSpPr/>
            <p:nvPr/>
          </p:nvSpPr>
          <p:spPr>
            <a:xfrm>
              <a:off x="12877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"/>
            <p:cNvSpPr/>
            <p:nvPr/>
          </p:nvSpPr>
          <p:spPr>
            <a:xfrm>
              <a:off x="12877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"/>
            <p:cNvSpPr/>
            <p:nvPr/>
          </p:nvSpPr>
          <p:spPr>
            <a:xfrm>
              <a:off x="12877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"/>
            <p:cNvSpPr/>
            <p:nvPr/>
          </p:nvSpPr>
          <p:spPr>
            <a:xfrm>
              <a:off x="12877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"/>
            <p:cNvSpPr/>
            <p:nvPr/>
          </p:nvSpPr>
          <p:spPr>
            <a:xfrm>
              <a:off x="12877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"/>
            <p:cNvSpPr/>
            <p:nvPr/>
          </p:nvSpPr>
          <p:spPr>
            <a:xfrm>
              <a:off x="12877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"/>
            <p:cNvSpPr/>
            <p:nvPr/>
          </p:nvSpPr>
          <p:spPr>
            <a:xfrm>
              <a:off x="12877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"/>
            <p:cNvSpPr/>
            <p:nvPr/>
          </p:nvSpPr>
          <p:spPr>
            <a:xfrm>
              <a:off x="12877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"/>
            <p:cNvSpPr/>
            <p:nvPr/>
          </p:nvSpPr>
          <p:spPr>
            <a:xfrm>
              <a:off x="12877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"/>
            <p:cNvSpPr/>
            <p:nvPr/>
          </p:nvSpPr>
          <p:spPr>
            <a:xfrm>
              <a:off x="14382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"/>
            <p:cNvSpPr/>
            <p:nvPr/>
          </p:nvSpPr>
          <p:spPr>
            <a:xfrm>
              <a:off x="14382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"/>
            <p:cNvSpPr/>
            <p:nvPr/>
          </p:nvSpPr>
          <p:spPr>
            <a:xfrm>
              <a:off x="14382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"/>
            <p:cNvSpPr/>
            <p:nvPr/>
          </p:nvSpPr>
          <p:spPr>
            <a:xfrm>
              <a:off x="14382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"/>
            <p:cNvSpPr/>
            <p:nvPr/>
          </p:nvSpPr>
          <p:spPr>
            <a:xfrm>
              <a:off x="15887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"/>
            <p:cNvSpPr/>
            <p:nvPr/>
          </p:nvSpPr>
          <p:spPr>
            <a:xfrm>
              <a:off x="15887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"/>
            <p:cNvSpPr/>
            <p:nvPr/>
          </p:nvSpPr>
          <p:spPr>
            <a:xfrm>
              <a:off x="15887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"/>
            <p:cNvSpPr/>
            <p:nvPr/>
          </p:nvSpPr>
          <p:spPr>
            <a:xfrm>
              <a:off x="15887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"/>
            <p:cNvSpPr/>
            <p:nvPr/>
          </p:nvSpPr>
          <p:spPr>
            <a:xfrm>
              <a:off x="15887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"/>
            <p:cNvSpPr/>
            <p:nvPr/>
          </p:nvSpPr>
          <p:spPr>
            <a:xfrm>
              <a:off x="15887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"/>
            <p:cNvSpPr/>
            <p:nvPr/>
          </p:nvSpPr>
          <p:spPr>
            <a:xfrm>
              <a:off x="15887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"/>
            <p:cNvSpPr/>
            <p:nvPr/>
          </p:nvSpPr>
          <p:spPr>
            <a:xfrm>
              <a:off x="15887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"/>
            <p:cNvSpPr/>
            <p:nvPr/>
          </p:nvSpPr>
          <p:spPr>
            <a:xfrm>
              <a:off x="15887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"/>
            <p:cNvSpPr/>
            <p:nvPr/>
          </p:nvSpPr>
          <p:spPr>
            <a:xfrm>
              <a:off x="15887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"/>
            <p:cNvSpPr/>
            <p:nvPr/>
          </p:nvSpPr>
          <p:spPr>
            <a:xfrm>
              <a:off x="17392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"/>
            <p:cNvSpPr/>
            <p:nvPr/>
          </p:nvSpPr>
          <p:spPr>
            <a:xfrm>
              <a:off x="17392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"/>
            <p:cNvSpPr/>
            <p:nvPr/>
          </p:nvSpPr>
          <p:spPr>
            <a:xfrm>
              <a:off x="17392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"/>
            <p:cNvSpPr/>
            <p:nvPr/>
          </p:nvSpPr>
          <p:spPr>
            <a:xfrm>
              <a:off x="17392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"/>
            <p:cNvSpPr/>
            <p:nvPr/>
          </p:nvSpPr>
          <p:spPr>
            <a:xfrm>
              <a:off x="17392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"/>
            <p:cNvSpPr/>
            <p:nvPr/>
          </p:nvSpPr>
          <p:spPr>
            <a:xfrm>
              <a:off x="17392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"/>
            <p:cNvSpPr/>
            <p:nvPr/>
          </p:nvSpPr>
          <p:spPr>
            <a:xfrm>
              <a:off x="17392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"/>
            <p:cNvSpPr/>
            <p:nvPr/>
          </p:nvSpPr>
          <p:spPr>
            <a:xfrm>
              <a:off x="17392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"/>
            <p:cNvSpPr/>
            <p:nvPr/>
          </p:nvSpPr>
          <p:spPr>
            <a:xfrm>
              <a:off x="17392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"/>
            <p:cNvSpPr/>
            <p:nvPr/>
          </p:nvSpPr>
          <p:spPr>
            <a:xfrm>
              <a:off x="17392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"/>
            <p:cNvSpPr/>
            <p:nvPr/>
          </p:nvSpPr>
          <p:spPr>
            <a:xfrm>
              <a:off x="17392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"/>
            <p:cNvSpPr/>
            <p:nvPr/>
          </p:nvSpPr>
          <p:spPr>
            <a:xfrm>
              <a:off x="17392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"/>
            <p:cNvSpPr/>
            <p:nvPr/>
          </p:nvSpPr>
          <p:spPr>
            <a:xfrm>
              <a:off x="17392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"/>
            <p:cNvSpPr/>
            <p:nvPr/>
          </p:nvSpPr>
          <p:spPr>
            <a:xfrm>
              <a:off x="17392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"/>
            <p:cNvSpPr/>
            <p:nvPr/>
          </p:nvSpPr>
          <p:spPr>
            <a:xfrm>
              <a:off x="17392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"/>
            <p:cNvSpPr/>
            <p:nvPr/>
          </p:nvSpPr>
          <p:spPr>
            <a:xfrm>
              <a:off x="17392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"/>
            <p:cNvSpPr/>
            <p:nvPr/>
          </p:nvSpPr>
          <p:spPr>
            <a:xfrm>
              <a:off x="17392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"/>
            <p:cNvSpPr/>
            <p:nvPr/>
          </p:nvSpPr>
          <p:spPr>
            <a:xfrm>
              <a:off x="188975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"/>
            <p:cNvSpPr/>
            <p:nvPr/>
          </p:nvSpPr>
          <p:spPr>
            <a:xfrm>
              <a:off x="188975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"/>
            <p:cNvSpPr/>
            <p:nvPr/>
          </p:nvSpPr>
          <p:spPr>
            <a:xfrm>
              <a:off x="18897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"/>
            <p:cNvSpPr/>
            <p:nvPr/>
          </p:nvSpPr>
          <p:spPr>
            <a:xfrm>
              <a:off x="188975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"/>
            <p:cNvSpPr/>
            <p:nvPr/>
          </p:nvSpPr>
          <p:spPr>
            <a:xfrm>
              <a:off x="18897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"/>
            <p:cNvSpPr/>
            <p:nvPr/>
          </p:nvSpPr>
          <p:spPr>
            <a:xfrm>
              <a:off x="188975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"/>
            <p:cNvSpPr/>
            <p:nvPr/>
          </p:nvSpPr>
          <p:spPr>
            <a:xfrm>
              <a:off x="188975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"/>
            <p:cNvSpPr/>
            <p:nvPr/>
          </p:nvSpPr>
          <p:spPr>
            <a:xfrm>
              <a:off x="188975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"/>
            <p:cNvSpPr/>
            <p:nvPr/>
          </p:nvSpPr>
          <p:spPr>
            <a:xfrm>
              <a:off x="18897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"/>
            <p:cNvSpPr/>
            <p:nvPr/>
          </p:nvSpPr>
          <p:spPr>
            <a:xfrm>
              <a:off x="188975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"/>
            <p:cNvSpPr/>
            <p:nvPr/>
          </p:nvSpPr>
          <p:spPr>
            <a:xfrm>
              <a:off x="188975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"/>
            <p:cNvSpPr/>
            <p:nvPr/>
          </p:nvSpPr>
          <p:spPr>
            <a:xfrm>
              <a:off x="20402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"/>
            <p:cNvSpPr/>
            <p:nvPr/>
          </p:nvSpPr>
          <p:spPr>
            <a:xfrm>
              <a:off x="20402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"/>
            <p:cNvSpPr/>
            <p:nvPr/>
          </p:nvSpPr>
          <p:spPr>
            <a:xfrm>
              <a:off x="20402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"/>
            <p:cNvSpPr/>
            <p:nvPr/>
          </p:nvSpPr>
          <p:spPr>
            <a:xfrm>
              <a:off x="20402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"/>
            <p:cNvSpPr/>
            <p:nvPr/>
          </p:nvSpPr>
          <p:spPr>
            <a:xfrm>
              <a:off x="20402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"/>
            <p:cNvSpPr/>
            <p:nvPr/>
          </p:nvSpPr>
          <p:spPr>
            <a:xfrm>
              <a:off x="20402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"/>
            <p:cNvSpPr/>
            <p:nvPr/>
          </p:nvSpPr>
          <p:spPr>
            <a:xfrm>
              <a:off x="20402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"/>
            <p:cNvSpPr/>
            <p:nvPr/>
          </p:nvSpPr>
          <p:spPr>
            <a:xfrm>
              <a:off x="20402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"/>
            <p:cNvSpPr/>
            <p:nvPr/>
          </p:nvSpPr>
          <p:spPr>
            <a:xfrm>
              <a:off x="20402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"/>
            <p:cNvSpPr/>
            <p:nvPr/>
          </p:nvSpPr>
          <p:spPr>
            <a:xfrm>
              <a:off x="20402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"/>
            <p:cNvSpPr/>
            <p:nvPr/>
          </p:nvSpPr>
          <p:spPr>
            <a:xfrm>
              <a:off x="20402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"/>
            <p:cNvSpPr/>
            <p:nvPr/>
          </p:nvSpPr>
          <p:spPr>
            <a:xfrm>
              <a:off x="20402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"/>
            <p:cNvSpPr/>
            <p:nvPr/>
          </p:nvSpPr>
          <p:spPr>
            <a:xfrm>
              <a:off x="20402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"/>
            <p:cNvSpPr/>
            <p:nvPr/>
          </p:nvSpPr>
          <p:spPr>
            <a:xfrm>
              <a:off x="21907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"/>
            <p:cNvSpPr/>
            <p:nvPr/>
          </p:nvSpPr>
          <p:spPr>
            <a:xfrm>
              <a:off x="21907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"/>
            <p:cNvSpPr/>
            <p:nvPr/>
          </p:nvSpPr>
          <p:spPr>
            <a:xfrm>
              <a:off x="21907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"/>
            <p:cNvSpPr/>
            <p:nvPr/>
          </p:nvSpPr>
          <p:spPr>
            <a:xfrm>
              <a:off x="21907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"/>
            <p:cNvSpPr/>
            <p:nvPr/>
          </p:nvSpPr>
          <p:spPr>
            <a:xfrm>
              <a:off x="21907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"/>
            <p:cNvSpPr/>
            <p:nvPr/>
          </p:nvSpPr>
          <p:spPr>
            <a:xfrm>
              <a:off x="2190775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"/>
            <p:cNvSpPr/>
            <p:nvPr/>
          </p:nvSpPr>
          <p:spPr>
            <a:xfrm>
              <a:off x="21907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"/>
            <p:cNvSpPr/>
            <p:nvPr/>
          </p:nvSpPr>
          <p:spPr>
            <a:xfrm>
              <a:off x="21907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"/>
            <p:cNvSpPr/>
            <p:nvPr/>
          </p:nvSpPr>
          <p:spPr>
            <a:xfrm>
              <a:off x="2190775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"/>
            <p:cNvSpPr/>
            <p:nvPr/>
          </p:nvSpPr>
          <p:spPr>
            <a:xfrm>
              <a:off x="23413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"/>
            <p:cNvSpPr/>
            <p:nvPr/>
          </p:nvSpPr>
          <p:spPr>
            <a:xfrm>
              <a:off x="23413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"/>
            <p:cNvSpPr/>
            <p:nvPr/>
          </p:nvSpPr>
          <p:spPr>
            <a:xfrm>
              <a:off x="23413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"/>
            <p:cNvSpPr/>
            <p:nvPr/>
          </p:nvSpPr>
          <p:spPr>
            <a:xfrm>
              <a:off x="23413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"/>
            <p:cNvSpPr/>
            <p:nvPr/>
          </p:nvSpPr>
          <p:spPr>
            <a:xfrm>
              <a:off x="23413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"/>
            <p:cNvSpPr/>
            <p:nvPr/>
          </p:nvSpPr>
          <p:spPr>
            <a:xfrm>
              <a:off x="23413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"/>
            <p:cNvSpPr/>
            <p:nvPr/>
          </p:nvSpPr>
          <p:spPr>
            <a:xfrm>
              <a:off x="23413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"/>
            <p:cNvSpPr/>
            <p:nvPr/>
          </p:nvSpPr>
          <p:spPr>
            <a:xfrm>
              <a:off x="23413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"/>
            <p:cNvSpPr/>
            <p:nvPr/>
          </p:nvSpPr>
          <p:spPr>
            <a:xfrm>
              <a:off x="24918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"/>
            <p:cNvSpPr/>
            <p:nvPr/>
          </p:nvSpPr>
          <p:spPr>
            <a:xfrm>
              <a:off x="24918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"/>
            <p:cNvSpPr/>
            <p:nvPr/>
          </p:nvSpPr>
          <p:spPr>
            <a:xfrm>
              <a:off x="24918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"/>
            <p:cNvSpPr/>
            <p:nvPr/>
          </p:nvSpPr>
          <p:spPr>
            <a:xfrm>
              <a:off x="24918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"/>
            <p:cNvSpPr/>
            <p:nvPr/>
          </p:nvSpPr>
          <p:spPr>
            <a:xfrm>
              <a:off x="24918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"/>
            <p:cNvSpPr/>
            <p:nvPr/>
          </p:nvSpPr>
          <p:spPr>
            <a:xfrm>
              <a:off x="2642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"/>
            <p:cNvSpPr/>
            <p:nvPr/>
          </p:nvSpPr>
          <p:spPr>
            <a:xfrm>
              <a:off x="2642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"/>
            <p:cNvSpPr/>
            <p:nvPr/>
          </p:nvSpPr>
          <p:spPr>
            <a:xfrm>
              <a:off x="2642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"/>
            <p:cNvSpPr/>
            <p:nvPr/>
          </p:nvSpPr>
          <p:spPr>
            <a:xfrm>
              <a:off x="2642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"/>
            <p:cNvSpPr/>
            <p:nvPr/>
          </p:nvSpPr>
          <p:spPr>
            <a:xfrm>
              <a:off x="2642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"/>
            <p:cNvSpPr/>
            <p:nvPr/>
          </p:nvSpPr>
          <p:spPr>
            <a:xfrm>
              <a:off x="2792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"/>
            <p:cNvSpPr/>
            <p:nvPr/>
          </p:nvSpPr>
          <p:spPr>
            <a:xfrm>
              <a:off x="294332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"/>
            <p:cNvSpPr/>
            <p:nvPr/>
          </p:nvSpPr>
          <p:spPr>
            <a:xfrm>
              <a:off x="294332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"/>
            <p:cNvSpPr/>
            <p:nvPr/>
          </p:nvSpPr>
          <p:spPr>
            <a:xfrm>
              <a:off x="3093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"/>
            <p:cNvSpPr/>
            <p:nvPr/>
          </p:nvSpPr>
          <p:spPr>
            <a:xfrm>
              <a:off x="3394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"/>
            <p:cNvSpPr/>
            <p:nvPr/>
          </p:nvSpPr>
          <p:spPr>
            <a:xfrm>
              <a:off x="3545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solidFill>
          <a:srgbClr val="0B87A1"/>
        </a:solidFill>
      </p:bgPr>
    </p:bg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4"/>
          <p:cNvSpPr txBox="1"/>
          <p:nvPr>
            <p:ph idx="1" type="body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i="1" sz="3000">
                <a:solidFill>
                  <a:srgbClr val="FFFFFF"/>
                </a:solidFill>
              </a:defRPr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  <a:defRPr i="1" sz="3000">
                <a:solidFill>
                  <a:srgbClr val="FFFFFF"/>
                </a:solidFill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○"/>
              <a:defRPr i="1" sz="3000">
                <a:solidFill>
                  <a:srgbClr val="FFFFFF"/>
                </a:solidFill>
              </a:defRPr>
            </a:lvl8pPr>
            <a:lvl9pPr indent="-419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■"/>
              <a:defRPr i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46" name="Google Shape;1046;p4"/>
          <p:cNvSpPr txBox="1"/>
          <p:nvPr/>
        </p:nvSpPr>
        <p:spPr>
          <a:xfrm>
            <a:off x="659925" y="414075"/>
            <a:ext cx="7524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D3EBD5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2000">
              <a:solidFill>
                <a:srgbClr val="D3EBD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1047" name="Google Shape;1047;p4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048" name="Google Shape;1048;p4"/>
            <p:cNvSpPr/>
            <p:nvPr/>
          </p:nvSpPr>
          <p:spPr>
            <a:xfrm>
              <a:off x="8362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"/>
            <p:cNvSpPr/>
            <p:nvPr/>
          </p:nvSpPr>
          <p:spPr>
            <a:xfrm>
              <a:off x="8362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"/>
            <p:cNvSpPr/>
            <p:nvPr/>
          </p:nvSpPr>
          <p:spPr>
            <a:xfrm>
              <a:off x="8362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"/>
            <p:cNvSpPr/>
            <p:nvPr/>
          </p:nvSpPr>
          <p:spPr>
            <a:xfrm>
              <a:off x="8362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"/>
            <p:cNvSpPr/>
            <p:nvPr/>
          </p:nvSpPr>
          <p:spPr>
            <a:xfrm>
              <a:off x="8362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"/>
            <p:cNvSpPr/>
            <p:nvPr/>
          </p:nvSpPr>
          <p:spPr>
            <a:xfrm>
              <a:off x="8362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"/>
            <p:cNvSpPr/>
            <p:nvPr/>
          </p:nvSpPr>
          <p:spPr>
            <a:xfrm>
              <a:off x="8362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"/>
            <p:cNvSpPr/>
            <p:nvPr/>
          </p:nvSpPr>
          <p:spPr>
            <a:xfrm>
              <a:off x="8362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"/>
            <p:cNvSpPr/>
            <p:nvPr/>
          </p:nvSpPr>
          <p:spPr>
            <a:xfrm>
              <a:off x="8362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"/>
            <p:cNvSpPr/>
            <p:nvPr/>
          </p:nvSpPr>
          <p:spPr>
            <a:xfrm>
              <a:off x="8362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"/>
            <p:cNvSpPr/>
            <p:nvPr/>
          </p:nvSpPr>
          <p:spPr>
            <a:xfrm>
              <a:off x="8362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"/>
            <p:cNvSpPr/>
            <p:nvPr/>
          </p:nvSpPr>
          <p:spPr>
            <a:xfrm>
              <a:off x="8362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"/>
            <p:cNvSpPr/>
            <p:nvPr/>
          </p:nvSpPr>
          <p:spPr>
            <a:xfrm>
              <a:off x="8362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"/>
            <p:cNvSpPr/>
            <p:nvPr/>
          </p:nvSpPr>
          <p:spPr>
            <a:xfrm>
              <a:off x="8362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"/>
            <p:cNvSpPr/>
            <p:nvPr/>
          </p:nvSpPr>
          <p:spPr>
            <a:xfrm>
              <a:off x="8362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"/>
            <p:cNvSpPr/>
            <p:nvPr/>
          </p:nvSpPr>
          <p:spPr>
            <a:xfrm>
              <a:off x="8362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"/>
            <p:cNvSpPr/>
            <p:nvPr/>
          </p:nvSpPr>
          <p:spPr>
            <a:xfrm>
              <a:off x="8362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"/>
            <p:cNvSpPr/>
            <p:nvPr/>
          </p:nvSpPr>
          <p:spPr>
            <a:xfrm>
              <a:off x="8362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"/>
            <p:cNvSpPr/>
            <p:nvPr/>
          </p:nvSpPr>
          <p:spPr>
            <a:xfrm>
              <a:off x="8362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"/>
            <p:cNvSpPr/>
            <p:nvPr/>
          </p:nvSpPr>
          <p:spPr>
            <a:xfrm>
              <a:off x="8362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"/>
            <p:cNvSpPr/>
            <p:nvPr/>
          </p:nvSpPr>
          <p:spPr>
            <a:xfrm>
              <a:off x="8362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"/>
            <p:cNvSpPr/>
            <p:nvPr/>
          </p:nvSpPr>
          <p:spPr>
            <a:xfrm>
              <a:off x="8362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"/>
            <p:cNvSpPr/>
            <p:nvPr/>
          </p:nvSpPr>
          <p:spPr>
            <a:xfrm>
              <a:off x="8362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"/>
            <p:cNvSpPr/>
            <p:nvPr/>
          </p:nvSpPr>
          <p:spPr>
            <a:xfrm>
              <a:off x="8362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"/>
            <p:cNvSpPr/>
            <p:nvPr/>
          </p:nvSpPr>
          <p:spPr>
            <a:xfrm>
              <a:off x="8362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"/>
            <p:cNvSpPr/>
            <p:nvPr/>
          </p:nvSpPr>
          <p:spPr>
            <a:xfrm>
              <a:off x="8362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"/>
            <p:cNvSpPr/>
            <p:nvPr/>
          </p:nvSpPr>
          <p:spPr>
            <a:xfrm>
              <a:off x="8362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"/>
            <p:cNvSpPr/>
            <p:nvPr/>
          </p:nvSpPr>
          <p:spPr>
            <a:xfrm>
              <a:off x="8362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"/>
            <p:cNvSpPr/>
            <p:nvPr/>
          </p:nvSpPr>
          <p:spPr>
            <a:xfrm>
              <a:off x="8362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"/>
            <p:cNvSpPr/>
            <p:nvPr/>
          </p:nvSpPr>
          <p:spPr>
            <a:xfrm>
              <a:off x="8362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"/>
            <p:cNvSpPr/>
            <p:nvPr/>
          </p:nvSpPr>
          <p:spPr>
            <a:xfrm>
              <a:off x="8362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"/>
            <p:cNvSpPr/>
            <p:nvPr/>
          </p:nvSpPr>
          <p:spPr>
            <a:xfrm>
              <a:off x="8362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"/>
            <p:cNvSpPr/>
            <p:nvPr/>
          </p:nvSpPr>
          <p:spPr>
            <a:xfrm>
              <a:off x="8362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"/>
            <p:cNvSpPr/>
            <p:nvPr/>
          </p:nvSpPr>
          <p:spPr>
            <a:xfrm>
              <a:off x="8362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"/>
            <p:cNvSpPr/>
            <p:nvPr/>
          </p:nvSpPr>
          <p:spPr>
            <a:xfrm>
              <a:off x="8362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"/>
            <p:cNvSpPr/>
            <p:nvPr/>
          </p:nvSpPr>
          <p:spPr>
            <a:xfrm>
              <a:off x="9867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"/>
            <p:cNvSpPr/>
            <p:nvPr/>
          </p:nvSpPr>
          <p:spPr>
            <a:xfrm>
              <a:off x="9867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"/>
            <p:cNvSpPr/>
            <p:nvPr/>
          </p:nvSpPr>
          <p:spPr>
            <a:xfrm>
              <a:off x="9867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"/>
            <p:cNvSpPr/>
            <p:nvPr/>
          </p:nvSpPr>
          <p:spPr>
            <a:xfrm>
              <a:off x="9867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"/>
            <p:cNvSpPr/>
            <p:nvPr/>
          </p:nvSpPr>
          <p:spPr>
            <a:xfrm>
              <a:off x="9867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"/>
            <p:cNvSpPr/>
            <p:nvPr/>
          </p:nvSpPr>
          <p:spPr>
            <a:xfrm>
              <a:off x="9867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"/>
            <p:cNvSpPr/>
            <p:nvPr/>
          </p:nvSpPr>
          <p:spPr>
            <a:xfrm>
              <a:off x="9867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"/>
            <p:cNvSpPr/>
            <p:nvPr/>
          </p:nvSpPr>
          <p:spPr>
            <a:xfrm>
              <a:off x="9867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"/>
            <p:cNvSpPr/>
            <p:nvPr/>
          </p:nvSpPr>
          <p:spPr>
            <a:xfrm>
              <a:off x="9867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"/>
            <p:cNvSpPr/>
            <p:nvPr/>
          </p:nvSpPr>
          <p:spPr>
            <a:xfrm>
              <a:off x="9867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"/>
            <p:cNvSpPr/>
            <p:nvPr/>
          </p:nvSpPr>
          <p:spPr>
            <a:xfrm>
              <a:off x="9867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"/>
            <p:cNvSpPr/>
            <p:nvPr/>
          </p:nvSpPr>
          <p:spPr>
            <a:xfrm>
              <a:off x="9867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"/>
            <p:cNvSpPr/>
            <p:nvPr/>
          </p:nvSpPr>
          <p:spPr>
            <a:xfrm>
              <a:off x="9867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"/>
            <p:cNvSpPr/>
            <p:nvPr/>
          </p:nvSpPr>
          <p:spPr>
            <a:xfrm>
              <a:off x="9867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"/>
            <p:cNvSpPr/>
            <p:nvPr/>
          </p:nvSpPr>
          <p:spPr>
            <a:xfrm>
              <a:off x="9867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"/>
            <p:cNvSpPr/>
            <p:nvPr/>
          </p:nvSpPr>
          <p:spPr>
            <a:xfrm>
              <a:off x="9867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"/>
            <p:cNvSpPr/>
            <p:nvPr/>
          </p:nvSpPr>
          <p:spPr>
            <a:xfrm>
              <a:off x="9867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"/>
            <p:cNvSpPr/>
            <p:nvPr/>
          </p:nvSpPr>
          <p:spPr>
            <a:xfrm>
              <a:off x="9867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"/>
            <p:cNvSpPr/>
            <p:nvPr/>
          </p:nvSpPr>
          <p:spPr>
            <a:xfrm>
              <a:off x="9867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"/>
            <p:cNvSpPr/>
            <p:nvPr/>
          </p:nvSpPr>
          <p:spPr>
            <a:xfrm>
              <a:off x="9867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"/>
            <p:cNvSpPr/>
            <p:nvPr/>
          </p:nvSpPr>
          <p:spPr>
            <a:xfrm>
              <a:off x="9867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"/>
            <p:cNvSpPr/>
            <p:nvPr/>
          </p:nvSpPr>
          <p:spPr>
            <a:xfrm>
              <a:off x="9867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"/>
            <p:cNvSpPr/>
            <p:nvPr/>
          </p:nvSpPr>
          <p:spPr>
            <a:xfrm>
              <a:off x="9867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"/>
            <p:cNvSpPr/>
            <p:nvPr/>
          </p:nvSpPr>
          <p:spPr>
            <a:xfrm>
              <a:off x="11372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"/>
            <p:cNvSpPr/>
            <p:nvPr/>
          </p:nvSpPr>
          <p:spPr>
            <a:xfrm>
              <a:off x="11372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"/>
            <p:cNvSpPr/>
            <p:nvPr/>
          </p:nvSpPr>
          <p:spPr>
            <a:xfrm>
              <a:off x="11372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"/>
            <p:cNvSpPr/>
            <p:nvPr/>
          </p:nvSpPr>
          <p:spPr>
            <a:xfrm>
              <a:off x="11372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"/>
            <p:cNvSpPr/>
            <p:nvPr/>
          </p:nvSpPr>
          <p:spPr>
            <a:xfrm>
              <a:off x="11372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"/>
            <p:cNvSpPr/>
            <p:nvPr/>
          </p:nvSpPr>
          <p:spPr>
            <a:xfrm>
              <a:off x="11372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"/>
            <p:cNvSpPr/>
            <p:nvPr/>
          </p:nvSpPr>
          <p:spPr>
            <a:xfrm>
              <a:off x="11372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"/>
            <p:cNvSpPr/>
            <p:nvPr/>
          </p:nvSpPr>
          <p:spPr>
            <a:xfrm>
              <a:off x="11372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"/>
            <p:cNvSpPr/>
            <p:nvPr/>
          </p:nvSpPr>
          <p:spPr>
            <a:xfrm>
              <a:off x="11372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"/>
            <p:cNvSpPr/>
            <p:nvPr/>
          </p:nvSpPr>
          <p:spPr>
            <a:xfrm>
              <a:off x="11372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"/>
            <p:cNvSpPr/>
            <p:nvPr/>
          </p:nvSpPr>
          <p:spPr>
            <a:xfrm>
              <a:off x="11372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"/>
            <p:cNvSpPr/>
            <p:nvPr/>
          </p:nvSpPr>
          <p:spPr>
            <a:xfrm>
              <a:off x="11372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"/>
            <p:cNvSpPr/>
            <p:nvPr/>
          </p:nvSpPr>
          <p:spPr>
            <a:xfrm>
              <a:off x="11372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"/>
            <p:cNvSpPr/>
            <p:nvPr/>
          </p:nvSpPr>
          <p:spPr>
            <a:xfrm>
              <a:off x="11372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"/>
            <p:cNvSpPr/>
            <p:nvPr/>
          </p:nvSpPr>
          <p:spPr>
            <a:xfrm>
              <a:off x="11372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"/>
            <p:cNvSpPr/>
            <p:nvPr/>
          </p:nvSpPr>
          <p:spPr>
            <a:xfrm>
              <a:off x="11372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"/>
            <p:cNvSpPr/>
            <p:nvPr/>
          </p:nvSpPr>
          <p:spPr>
            <a:xfrm>
              <a:off x="11372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"/>
            <p:cNvSpPr/>
            <p:nvPr/>
          </p:nvSpPr>
          <p:spPr>
            <a:xfrm>
              <a:off x="11372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"/>
            <p:cNvSpPr/>
            <p:nvPr/>
          </p:nvSpPr>
          <p:spPr>
            <a:xfrm>
              <a:off x="11372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"/>
            <p:cNvSpPr/>
            <p:nvPr/>
          </p:nvSpPr>
          <p:spPr>
            <a:xfrm>
              <a:off x="11372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"/>
            <p:cNvSpPr/>
            <p:nvPr/>
          </p:nvSpPr>
          <p:spPr>
            <a:xfrm>
              <a:off x="11372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"/>
            <p:cNvSpPr/>
            <p:nvPr/>
          </p:nvSpPr>
          <p:spPr>
            <a:xfrm>
              <a:off x="11372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8" name="Google Shape;1128;p4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1129" name="Google Shape;1129;p4"/>
            <p:cNvSpPr/>
            <p:nvPr/>
          </p:nvSpPr>
          <p:spPr>
            <a:xfrm>
              <a:off x="9867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"/>
            <p:cNvSpPr/>
            <p:nvPr/>
          </p:nvSpPr>
          <p:spPr>
            <a:xfrm>
              <a:off x="9867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"/>
            <p:cNvSpPr/>
            <p:nvPr/>
          </p:nvSpPr>
          <p:spPr>
            <a:xfrm>
              <a:off x="9867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"/>
            <p:cNvSpPr/>
            <p:nvPr/>
          </p:nvSpPr>
          <p:spPr>
            <a:xfrm>
              <a:off x="9867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"/>
            <p:cNvSpPr/>
            <p:nvPr/>
          </p:nvSpPr>
          <p:spPr>
            <a:xfrm>
              <a:off x="9867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"/>
            <p:cNvSpPr/>
            <p:nvPr/>
          </p:nvSpPr>
          <p:spPr>
            <a:xfrm>
              <a:off x="9867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"/>
            <p:cNvSpPr/>
            <p:nvPr/>
          </p:nvSpPr>
          <p:spPr>
            <a:xfrm>
              <a:off x="9867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"/>
            <p:cNvSpPr/>
            <p:nvPr/>
          </p:nvSpPr>
          <p:spPr>
            <a:xfrm>
              <a:off x="9867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"/>
            <p:cNvSpPr/>
            <p:nvPr/>
          </p:nvSpPr>
          <p:spPr>
            <a:xfrm>
              <a:off x="9867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"/>
            <p:cNvSpPr/>
            <p:nvPr/>
          </p:nvSpPr>
          <p:spPr>
            <a:xfrm>
              <a:off x="9867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"/>
            <p:cNvSpPr/>
            <p:nvPr/>
          </p:nvSpPr>
          <p:spPr>
            <a:xfrm>
              <a:off x="9867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"/>
            <p:cNvSpPr/>
            <p:nvPr/>
          </p:nvSpPr>
          <p:spPr>
            <a:xfrm>
              <a:off x="9867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"/>
            <p:cNvSpPr/>
            <p:nvPr/>
          </p:nvSpPr>
          <p:spPr>
            <a:xfrm>
              <a:off x="11372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"/>
            <p:cNvSpPr/>
            <p:nvPr/>
          </p:nvSpPr>
          <p:spPr>
            <a:xfrm>
              <a:off x="11372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"/>
            <p:cNvSpPr/>
            <p:nvPr/>
          </p:nvSpPr>
          <p:spPr>
            <a:xfrm>
              <a:off x="11372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"/>
            <p:cNvSpPr/>
            <p:nvPr/>
          </p:nvSpPr>
          <p:spPr>
            <a:xfrm>
              <a:off x="11372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"/>
            <p:cNvSpPr/>
            <p:nvPr/>
          </p:nvSpPr>
          <p:spPr>
            <a:xfrm>
              <a:off x="11372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"/>
            <p:cNvSpPr/>
            <p:nvPr/>
          </p:nvSpPr>
          <p:spPr>
            <a:xfrm>
              <a:off x="11372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"/>
            <p:cNvSpPr/>
            <p:nvPr/>
          </p:nvSpPr>
          <p:spPr>
            <a:xfrm>
              <a:off x="11372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"/>
            <p:cNvSpPr/>
            <p:nvPr/>
          </p:nvSpPr>
          <p:spPr>
            <a:xfrm>
              <a:off x="11372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"/>
            <p:cNvSpPr/>
            <p:nvPr/>
          </p:nvSpPr>
          <p:spPr>
            <a:xfrm>
              <a:off x="11372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"/>
            <p:cNvSpPr/>
            <p:nvPr/>
          </p:nvSpPr>
          <p:spPr>
            <a:xfrm>
              <a:off x="11372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"/>
            <p:cNvSpPr/>
            <p:nvPr/>
          </p:nvSpPr>
          <p:spPr>
            <a:xfrm>
              <a:off x="11372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"/>
            <p:cNvSpPr/>
            <p:nvPr/>
          </p:nvSpPr>
          <p:spPr>
            <a:xfrm>
              <a:off x="11372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"/>
            <p:cNvSpPr/>
            <p:nvPr/>
          </p:nvSpPr>
          <p:spPr>
            <a:xfrm>
              <a:off x="11372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"/>
            <p:cNvSpPr/>
            <p:nvPr/>
          </p:nvSpPr>
          <p:spPr>
            <a:xfrm>
              <a:off x="12877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"/>
            <p:cNvSpPr/>
            <p:nvPr/>
          </p:nvSpPr>
          <p:spPr>
            <a:xfrm>
              <a:off x="12877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"/>
            <p:cNvSpPr/>
            <p:nvPr/>
          </p:nvSpPr>
          <p:spPr>
            <a:xfrm>
              <a:off x="12877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"/>
            <p:cNvSpPr/>
            <p:nvPr/>
          </p:nvSpPr>
          <p:spPr>
            <a:xfrm>
              <a:off x="12877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"/>
            <p:cNvSpPr/>
            <p:nvPr/>
          </p:nvSpPr>
          <p:spPr>
            <a:xfrm>
              <a:off x="12877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"/>
            <p:cNvSpPr/>
            <p:nvPr/>
          </p:nvSpPr>
          <p:spPr>
            <a:xfrm>
              <a:off x="12877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"/>
            <p:cNvSpPr/>
            <p:nvPr/>
          </p:nvSpPr>
          <p:spPr>
            <a:xfrm>
              <a:off x="12877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"/>
            <p:cNvSpPr/>
            <p:nvPr/>
          </p:nvSpPr>
          <p:spPr>
            <a:xfrm>
              <a:off x="12877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"/>
            <p:cNvSpPr/>
            <p:nvPr/>
          </p:nvSpPr>
          <p:spPr>
            <a:xfrm>
              <a:off x="12877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"/>
            <p:cNvSpPr/>
            <p:nvPr/>
          </p:nvSpPr>
          <p:spPr>
            <a:xfrm>
              <a:off x="12877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"/>
            <p:cNvSpPr/>
            <p:nvPr/>
          </p:nvSpPr>
          <p:spPr>
            <a:xfrm>
              <a:off x="12877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"/>
            <p:cNvSpPr/>
            <p:nvPr/>
          </p:nvSpPr>
          <p:spPr>
            <a:xfrm>
              <a:off x="12877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"/>
            <p:cNvSpPr/>
            <p:nvPr/>
          </p:nvSpPr>
          <p:spPr>
            <a:xfrm>
              <a:off x="12877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"/>
            <p:cNvSpPr/>
            <p:nvPr/>
          </p:nvSpPr>
          <p:spPr>
            <a:xfrm>
              <a:off x="12877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"/>
            <p:cNvSpPr/>
            <p:nvPr/>
          </p:nvSpPr>
          <p:spPr>
            <a:xfrm>
              <a:off x="12877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"/>
            <p:cNvSpPr/>
            <p:nvPr/>
          </p:nvSpPr>
          <p:spPr>
            <a:xfrm>
              <a:off x="12877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"/>
            <p:cNvSpPr/>
            <p:nvPr/>
          </p:nvSpPr>
          <p:spPr>
            <a:xfrm>
              <a:off x="12877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"/>
            <p:cNvSpPr/>
            <p:nvPr/>
          </p:nvSpPr>
          <p:spPr>
            <a:xfrm>
              <a:off x="12877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"/>
            <p:cNvSpPr/>
            <p:nvPr/>
          </p:nvSpPr>
          <p:spPr>
            <a:xfrm>
              <a:off x="12877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"/>
            <p:cNvSpPr/>
            <p:nvPr/>
          </p:nvSpPr>
          <p:spPr>
            <a:xfrm>
              <a:off x="12877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"/>
            <p:cNvSpPr/>
            <p:nvPr/>
          </p:nvSpPr>
          <p:spPr>
            <a:xfrm>
              <a:off x="14382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"/>
            <p:cNvSpPr/>
            <p:nvPr/>
          </p:nvSpPr>
          <p:spPr>
            <a:xfrm>
              <a:off x="14382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"/>
            <p:cNvSpPr/>
            <p:nvPr/>
          </p:nvSpPr>
          <p:spPr>
            <a:xfrm>
              <a:off x="14382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"/>
            <p:cNvSpPr/>
            <p:nvPr/>
          </p:nvSpPr>
          <p:spPr>
            <a:xfrm>
              <a:off x="14382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"/>
            <p:cNvSpPr/>
            <p:nvPr/>
          </p:nvSpPr>
          <p:spPr>
            <a:xfrm>
              <a:off x="14382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"/>
            <p:cNvSpPr/>
            <p:nvPr/>
          </p:nvSpPr>
          <p:spPr>
            <a:xfrm>
              <a:off x="14382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"/>
            <p:cNvSpPr/>
            <p:nvPr/>
          </p:nvSpPr>
          <p:spPr>
            <a:xfrm>
              <a:off x="14382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"/>
            <p:cNvSpPr/>
            <p:nvPr/>
          </p:nvSpPr>
          <p:spPr>
            <a:xfrm>
              <a:off x="14382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"/>
            <p:cNvSpPr/>
            <p:nvPr/>
          </p:nvSpPr>
          <p:spPr>
            <a:xfrm>
              <a:off x="14382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"/>
            <p:cNvSpPr/>
            <p:nvPr/>
          </p:nvSpPr>
          <p:spPr>
            <a:xfrm>
              <a:off x="14382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"/>
            <p:cNvSpPr/>
            <p:nvPr/>
          </p:nvSpPr>
          <p:spPr>
            <a:xfrm>
              <a:off x="14382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"/>
            <p:cNvSpPr/>
            <p:nvPr/>
          </p:nvSpPr>
          <p:spPr>
            <a:xfrm>
              <a:off x="14382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"/>
            <p:cNvSpPr/>
            <p:nvPr/>
          </p:nvSpPr>
          <p:spPr>
            <a:xfrm>
              <a:off x="14382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"/>
            <p:cNvSpPr/>
            <p:nvPr/>
          </p:nvSpPr>
          <p:spPr>
            <a:xfrm>
              <a:off x="14382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"/>
            <p:cNvSpPr/>
            <p:nvPr/>
          </p:nvSpPr>
          <p:spPr>
            <a:xfrm>
              <a:off x="14382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"/>
            <p:cNvSpPr/>
            <p:nvPr/>
          </p:nvSpPr>
          <p:spPr>
            <a:xfrm>
              <a:off x="14382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"/>
            <p:cNvSpPr/>
            <p:nvPr/>
          </p:nvSpPr>
          <p:spPr>
            <a:xfrm>
              <a:off x="14382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"/>
            <p:cNvSpPr/>
            <p:nvPr/>
          </p:nvSpPr>
          <p:spPr>
            <a:xfrm>
              <a:off x="14382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"/>
            <p:cNvSpPr/>
            <p:nvPr/>
          </p:nvSpPr>
          <p:spPr>
            <a:xfrm>
              <a:off x="14382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"/>
            <p:cNvSpPr/>
            <p:nvPr/>
          </p:nvSpPr>
          <p:spPr>
            <a:xfrm>
              <a:off x="14382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"/>
            <p:cNvSpPr/>
            <p:nvPr/>
          </p:nvSpPr>
          <p:spPr>
            <a:xfrm>
              <a:off x="14382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"/>
            <p:cNvSpPr/>
            <p:nvPr/>
          </p:nvSpPr>
          <p:spPr>
            <a:xfrm>
              <a:off x="14382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"/>
            <p:cNvSpPr/>
            <p:nvPr/>
          </p:nvSpPr>
          <p:spPr>
            <a:xfrm>
              <a:off x="14382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"/>
            <p:cNvSpPr/>
            <p:nvPr/>
          </p:nvSpPr>
          <p:spPr>
            <a:xfrm>
              <a:off x="14382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"/>
            <p:cNvSpPr/>
            <p:nvPr/>
          </p:nvSpPr>
          <p:spPr>
            <a:xfrm>
              <a:off x="14382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"/>
            <p:cNvSpPr/>
            <p:nvPr/>
          </p:nvSpPr>
          <p:spPr>
            <a:xfrm>
              <a:off x="14382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"/>
            <p:cNvSpPr/>
            <p:nvPr/>
          </p:nvSpPr>
          <p:spPr>
            <a:xfrm>
              <a:off x="14382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"/>
            <p:cNvSpPr/>
            <p:nvPr/>
          </p:nvSpPr>
          <p:spPr>
            <a:xfrm>
              <a:off x="14382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"/>
            <p:cNvSpPr/>
            <p:nvPr/>
          </p:nvSpPr>
          <p:spPr>
            <a:xfrm>
              <a:off x="14382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"/>
            <p:cNvSpPr/>
            <p:nvPr/>
          </p:nvSpPr>
          <p:spPr>
            <a:xfrm>
              <a:off x="14382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"/>
            <p:cNvSpPr/>
            <p:nvPr/>
          </p:nvSpPr>
          <p:spPr>
            <a:xfrm>
              <a:off x="14382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"/>
            <p:cNvSpPr/>
            <p:nvPr/>
          </p:nvSpPr>
          <p:spPr>
            <a:xfrm>
              <a:off x="15887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"/>
            <p:cNvSpPr/>
            <p:nvPr/>
          </p:nvSpPr>
          <p:spPr>
            <a:xfrm>
              <a:off x="15887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"/>
            <p:cNvSpPr/>
            <p:nvPr/>
          </p:nvSpPr>
          <p:spPr>
            <a:xfrm>
              <a:off x="15887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"/>
            <p:cNvSpPr/>
            <p:nvPr/>
          </p:nvSpPr>
          <p:spPr>
            <a:xfrm>
              <a:off x="15887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"/>
            <p:cNvSpPr/>
            <p:nvPr/>
          </p:nvSpPr>
          <p:spPr>
            <a:xfrm>
              <a:off x="15887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"/>
            <p:cNvSpPr/>
            <p:nvPr/>
          </p:nvSpPr>
          <p:spPr>
            <a:xfrm>
              <a:off x="15887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"/>
            <p:cNvSpPr/>
            <p:nvPr/>
          </p:nvSpPr>
          <p:spPr>
            <a:xfrm>
              <a:off x="15887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"/>
            <p:cNvSpPr/>
            <p:nvPr/>
          </p:nvSpPr>
          <p:spPr>
            <a:xfrm>
              <a:off x="15887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"/>
            <p:cNvSpPr/>
            <p:nvPr/>
          </p:nvSpPr>
          <p:spPr>
            <a:xfrm>
              <a:off x="15887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"/>
            <p:cNvSpPr/>
            <p:nvPr/>
          </p:nvSpPr>
          <p:spPr>
            <a:xfrm>
              <a:off x="15887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"/>
            <p:cNvSpPr/>
            <p:nvPr/>
          </p:nvSpPr>
          <p:spPr>
            <a:xfrm>
              <a:off x="15887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"/>
            <p:cNvSpPr/>
            <p:nvPr/>
          </p:nvSpPr>
          <p:spPr>
            <a:xfrm>
              <a:off x="15887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"/>
            <p:cNvSpPr/>
            <p:nvPr/>
          </p:nvSpPr>
          <p:spPr>
            <a:xfrm>
              <a:off x="15887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"/>
            <p:cNvSpPr/>
            <p:nvPr/>
          </p:nvSpPr>
          <p:spPr>
            <a:xfrm>
              <a:off x="15887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"/>
            <p:cNvSpPr/>
            <p:nvPr/>
          </p:nvSpPr>
          <p:spPr>
            <a:xfrm>
              <a:off x="15887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"/>
            <p:cNvSpPr/>
            <p:nvPr/>
          </p:nvSpPr>
          <p:spPr>
            <a:xfrm>
              <a:off x="15887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"/>
            <p:cNvSpPr/>
            <p:nvPr/>
          </p:nvSpPr>
          <p:spPr>
            <a:xfrm>
              <a:off x="15887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"/>
            <p:cNvSpPr/>
            <p:nvPr/>
          </p:nvSpPr>
          <p:spPr>
            <a:xfrm>
              <a:off x="15887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"/>
            <p:cNvSpPr/>
            <p:nvPr/>
          </p:nvSpPr>
          <p:spPr>
            <a:xfrm>
              <a:off x="15887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"/>
            <p:cNvSpPr/>
            <p:nvPr/>
          </p:nvSpPr>
          <p:spPr>
            <a:xfrm>
              <a:off x="17392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"/>
            <p:cNvSpPr/>
            <p:nvPr/>
          </p:nvSpPr>
          <p:spPr>
            <a:xfrm>
              <a:off x="17392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"/>
            <p:cNvSpPr/>
            <p:nvPr/>
          </p:nvSpPr>
          <p:spPr>
            <a:xfrm>
              <a:off x="17392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4"/>
            <p:cNvSpPr/>
            <p:nvPr/>
          </p:nvSpPr>
          <p:spPr>
            <a:xfrm>
              <a:off x="17392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"/>
            <p:cNvSpPr/>
            <p:nvPr/>
          </p:nvSpPr>
          <p:spPr>
            <a:xfrm>
              <a:off x="17392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"/>
            <p:cNvSpPr/>
            <p:nvPr/>
          </p:nvSpPr>
          <p:spPr>
            <a:xfrm>
              <a:off x="17392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"/>
            <p:cNvSpPr/>
            <p:nvPr/>
          </p:nvSpPr>
          <p:spPr>
            <a:xfrm>
              <a:off x="17392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"/>
            <p:cNvSpPr/>
            <p:nvPr/>
          </p:nvSpPr>
          <p:spPr>
            <a:xfrm>
              <a:off x="17392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"/>
            <p:cNvSpPr/>
            <p:nvPr/>
          </p:nvSpPr>
          <p:spPr>
            <a:xfrm>
              <a:off x="17392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"/>
            <p:cNvSpPr/>
            <p:nvPr/>
          </p:nvSpPr>
          <p:spPr>
            <a:xfrm>
              <a:off x="17392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"/>
            <p:cNvSpPr/>
            <p:nvPr/>
          </p:nvSpPr>
          <p:spPr>
            <a:xfrm>
              <a:off x="17392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"/>
            <p:cNvSpPr/>
            <p:nvPr/>
          </p:nvSpPr>
          <p:spPr>
            <a:xfrm>
              <a:off x="18897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"/>
            <p:cNvSpPr/>
            <p:nvPr/>
          </p:nvSpPr>
          <p:spPr>
            <a:xfrm>
              <a:off x="188975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"/>
            <p:cNvSpPr/>
            <p:nvPr/>
          </p:nvSpPr>
          <p:spPr>
            <a:xfrm>
              <a:off x="188975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"/>
            <p:cNvSpPr/>
            <p:nvPr/>
          </p:nvSpPr>
          <p:spPr>
            <a:xfrm>
              <a:off x="18897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"/>
            <p:cNvSpPr/>
            <p:nvPr/>
          </p:nvSpPr>
          <p:spPr>
            <a:xfrm>
              <a:off x="18897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"/>
            <p:cNvSpPr/>
            <p:nvPr/>
          </p:nvSpPr>
          <p:spPr>
            <a:xfrm>
              <a:off x="20402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"/>
            <p:cNvSpPr/>
            <p:nvPr/>
          </p:nvSpPr>
          <p:spPr>
            <a:xfrm>
              <a:off x="20402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"/>
            <p:cNvSpPr/>
            <p:nvPr/>
          </p:nvSpPr>
          <p:spPr>
            <a:xfrm>
              <a:off x="20402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"/>
            <p:cNvSpPr/>
            <p:nvPr/>
          </p:nvSpPr>
          <p:spPr>
            <a:xfrm>
              <a:off x="21907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"/>
            <p:cNvSpPr/>
            <p:nvPr/>
          </p:nvSpPr>
          <p:spPr>
            <a:xfrm>
              <a:off x="23413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"/>
            <p:cNvSpPr/>
            <p:nvPr/>
          </p:nvSpPr>
          <p:spPr>
            <a:xfrm>
              <a:off x="2642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"/>
            <p:cNvSpPr/>
            <p:nvPr/>
          </p:nvSpPr>
          <p:spPr>
            <a:xfrm>
              <a:off x="2642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"/>
            <p:cNvSpPr/>
            <p:nvPr/>
          </p:nvSpPr>
          <p:spPr>
            <a:xfrm>
              <a:off x="32443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8" name="Google Shape;1248;p4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1249" name="Google Shape;1249;p4"/>
            <p:cNvSpPr/>
            <p:nvPr/>
          </p:nvSpPr>
          <p:spPr>
            <a:xfrm>
              <a:off x="15887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"/>
            <p:cNvSpPr/>
            <p:nvPr/>
          </p:nvSpPr>
          <p:spPr>
            <a:xfrm>
              <a:off x="15887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"/>
            <p:cNvSpPr/>
            <p:nvPr/>
          </p:nvSpPr>
          <p:spPr>
            <a:xfrm>
              <a:off x="15887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4"/>
            <p:cNvSpPr/>
            <p:nvPr/>
          </p:nvSpPr>
          <p:spPr>
            <a:xfrm>
              <a:off x="15887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4"/>
            <p:cNvSpPr/>
            <p:nvPr/>
          </p:nvSpPr>
          <p:spPr>
            <a:xfrm>
              <a:off x="15887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"/>
            <p:cNvSpPr/>
            <p:nvPr/>
          </p:nvSpPr>
          <p:spPr>
            <a:xfrm>
              <a:off x="15887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4"/>
            <p:cNvSpPr/>
            <p:nvPr/>
          </p:nvSpPr>
          <p:spPr>
            <a:xfrm>
              <a:off x="17392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"/>
            <p:cNvSpPr/>
            <p:nvPr/>
          </p:nvSpPr>
          <p:spPr>
            <a:xfrm>
              <a:off x="17392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"/>
            <p:cNvSpPr/>
            <p:nvPr/>
          </p:nvSpPr>
          <p:spPr>
            <a:xfrm>
              <a:off x="17392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"/>
            <p:cNvSpPr/>
            <p:nvPr/>
          </p:nvSpPr>
          <p:spPr>
            <a:xfrm>
              <a:off x="17392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"/>
            <p:cNvSpPr/>
            <p:nvPr/>
          </p:nvSpPr>
          <p:spPr>
            <a:xfrm>
              <a:off x="17392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4"/>
            <p:cNvSpPr/>
            <p:nvPr/>
          </p:nvSpPr>
          <p:spPr>
            <a:xfrm>
              <a:off x="17392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"/>
            <p:cNvSpPr/>
            <p:nvPr/>
          </p:nvSpPr>
          <p:spPr>
            <a:xfrm>
              <a:off x="17392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"/>
            <p:cNvSpPr/>
            <p:nvPr/>
          </p:nvSpPr>
          <p:spPr>
            <a:xfrm>
              <a:off x="188975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"/>
            <p:cNvSpPr/>
            <p:nvPr/>
          </p:nvSpPr>
          <p:spPr>
            <a:xfrm>
              <a:off x="188975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"/>
            <p:cNvSpPr/>
            <p:nvPr/>
          </p:nvSpPr>
          <p:spPr>
            <a:xfrm>
              <a:off x="188975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"/>
            <p:cNvSpPr/>
            <p:nvPr/>
          </p:nvSpPr>
          <p:spPr>
            <a:xfrm>
              <a:off x="188975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"/>
            <p:cNvSpPr/>
            <p:nvPr/>
          </p:nvSpPr>
          <p:spPr>
            <a:xfrm>
              <a:off x="18897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"/>
            <p:cNvSpPr/>
            <p:nvPr/>
          </p:nvSpPr>
          <p:spPr>
            <a:xfrm>
              <a:off x="188975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"/>
            <p:cNvSpPr/>
            <p:nvPr/>
          </p:nvSpPr>
          <p:spPr>
            <a:xfrm>
              <a:off x="188975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"/>
            <p:cNvSpPr/>
            <p:nvPr/>
          </p:nvSpPr>
          <p:spPr>
            <a:xfrm>
              <a:off x="188975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"/>
            <p:cNvSpPr/>
            <p:nvPr/>
          </p:nvSpPr>
          <p:spPr>
            <a:xfrm>
              <a:off x="188975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"/>
            <p:cNvSpPr/>
            <p:nvPr/>
          </p:nvSpPr>
          <p:spPr>
            <a:xfrm>
              <a:off x="18897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"/>
            <p:cNvSpPr/>
            <p:nvPr/>
          </p:nvSpPr>
          <p:spPr>
            <a:xfrm>
              <a:off x="188975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"/>
            <p:cNvSpPr/>
            <p:nvPr/>
          </p:nvSpPr>
          <p:spPr>
            <a:xfrm>
              <a:off x="188975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"/>
            <p:cNvSpPr/>
            <p:nvPr/>
          </p:nvSpPr>
          <p:spPr>
            <a:xfrm>
              <a:off x="188975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"/>
            <p:cNvSpPr/>
            <p:nvPr/>
          </p:nvSpPr>
          <p:spPr>
            <a:xfrm>
              <a:off x="188975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4"/>
            <p:cNvSpPr/>
            <p:nvPr/>
          </p:nvSpPr>
          <p:spPr>
            <a:xfrm>
              <a:off x="188975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4"/>
            <p:cNvSpPr/>
            <p:nvPr/>
          </p:nvSpPr>
          <p:spPr>
            <a:xfrm>
              <a:off x="188975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"/>
            <p:cNvSpPr/>
            <p:nvPr/>
          </p:nvSpPr>
          <p:spPr>
            <a:xfrm>
              <a:off x="18897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4"/>
            <p:cNvSpPr/>
            <p:nvPr/>
          </p:nvSpPr>
          <p:spPr>
            <a:xfrm>
              <a:off x="188975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4"/>
            <p:cNvSpPr/>
            <p:nvPr/>
          </p:nvSpPr>
          <p:spPr>
            <a:xfrm>
              <a:off x="188975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"/>
            <p:cNvSpPr/>
            <p:nvPr/>
          </p:nvSpPr>
          <p:spPr>
            <a:xfrm>
              <a:off x="20402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"/>
            <p:cNvSpPr/>
            <p:nvPr/>
          </p:nvSpPr>
          <p:spPr>
            <a:xfrm>
              <a:off x="20402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"/>
            <p:cNvSpPr/>
            <p:nvPr/>
          </p:nvSpPr>
          <p:spPr>
            <a:xfrm>
              <a:off x="20402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"/>
            <p:cNvSpPr/>
            <p:nvPr/>
          </p:nvSpPr>
          <p:spPr>
            <a:xfrm>
              <a:off x="20402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"/>
            <p:cNvSpPr/>
            <p:nvPr/>
          </p:nvSpPr>
          <p:spPr>
            <a:xfrm>
              <a:off x="20402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"/>
            <p:cNvSpPr/>
            <p:nvPr/>
          </p:nvSpPr>
          <p:spPr>
            <a:xfrm>
              <a:off x="20402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"/>
            <p:cNvSpPr/>
            <p:nvPr/>
          </p:nvSpPr>
          <p:spPr>
            <a:xfrm>
              <a:off x="20402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"/>
            <p:cNvSpPr/>
            <p:nvPr/>
          </p:nvSpPr>
          <p:spPr>
            <a:xfrm>
              <a:off x="20402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4"/>
            <p:cNvSpPr/>
            <p:nvPr/>
          </p:nvSpPr>
          <p:spPr>
            <a:xfrm>
              <a:off x="20402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4"/>
            <p:cNvSpPr/>
            <p:nvPr/>
          </p:nvSpPr>
          <p:spPr>
            <a:xfrm>
              <a:off x="20402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"/>
            <p:cNvSpPr/>
            <p:nvPr/>
          </p:nvSpPr>
          <p:spPr>
            <a:xfrm>
              <a:off x="20402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"/>
            <p:cNvSpPr/>
            <p:nvPr/>
          </p:nvSpPr>
          <p:spPr>
            <a:xfrm>
              <a:off x="20402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4"/>
            <p:cNvSpPr/>
            <p:nvPr/>
          </p:nvSpPr>
          <p:spPr>
            <a:xfrm>
              <a:off x="20402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4"/>
            <p:cNvSpPr/>
            <p:nvPr/>
          </p:nvSpPr>
          <p:spPr>
            <a:xfrm>
              <a:off x="20402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4"/>
            <p:cNvSpPr/>
            <p:nvPr/>
          </p:nvSpPr>
          <p:spPr>
            <a:xfrm>
              <a:off x="20402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4"/>
            <p:cNvSpPr/>
            <p:nvPr/>
          </p:nvSpPr>
          <p:spPr>
            <a:xfrm>
              <a:off x="20402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4"/>
            <p:cNvSpPr/>
            <p:nvPr/>
          </p:nvSpPr>
          <p:spPr>
            <a:xfrm>
              <a:off x="20402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4"/>
            <p:cNvSpPr/>
            <p:nvPr/>
          </p:nvSpPr>
          <p:spPr>
            <a:xfrm>
              <a:off x="20402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4"/>
            <p:cNvSpPr/>
            <p:nvPr/>
          </p:nvSpPr>
          <p:spPr>
            <a:xfrm>
              <a:off x="20402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"/>
            <p:cNvSpPr/>
            <p:nvPr/>
          </p:nvSpPr>
          <p:spPr>
            <a:xfrm>
              <a:off x="2190775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"/>
            <p:cNvSpPr/>
            <p:nvPr/>
          </p:nvSpPr>
          <p:spPr>
            <a:xfrm>
              <a:off x="2190775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"/>
            <p:cNvSpPr/>
            <p:nvPr/>
          </p:nvSpPr>
          <p:spPr>
            <a:xfrm>
              <a:off x="2190775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"/>
            <p:cNvSpPr/>
            <p:nvPr/>
          </p:nvSpPr>
          <p:spPr>
            <a:xfrm>
              <a:off x="2190775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"/>
            <p:cNvSpPr/>
            <p:nvPr/>
          </p:nvSpPr>
          <p:spPr>
            <a:xfrm>
              <a:off x="21907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"/>
            <p:cNvSpPr/>
            <p:nvPr/>
          </p:nvSpPr>
          <p:spPr>
            <a:xfrm>
              <a:off x="21907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"/>
            <p:cNvSpPr/>
            <p:nvPr/>
          </p:nvSpPr>
          <p:spPr>
            <a:xfrm>
              <a:off x="2190775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"/>
            <p:cNvSpPr/>
            <p:nvPr/>
          </p:nvSpPr>
          <p:spPr>
            <a:xfrm>
              <a:off x="2190775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"/>
            <p:cNvSpPr/>
            <p:nvPr/>
          </p:nvSpPr>
          <p:spPr>
            <a:xfrm>
              <a:off x="21907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"/>
            <p:cNvSpPr/>
            <p:nvPr/>
          </p:nvSpPr>
          <p:spPr>
            <a:xfrm>
              <a:off x="2190775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"/>
            <p:cNvSpPr/>
            <p:nvPr/>
          </p:nvSpPr>
          <p:spPr>
            <a:xfrm>
              <a:off x="21907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"/>
            <p:cNvSpPr/>
            <p:nvPr/>
          </p:nvSpPr>
          <p:spPr>
            <a:xfrm>
              <a:off x="2190775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"/>
            <p:cNvSpPr/>
            <p:nvPr/>
          </p:nvSpPr>
          <p:spPr>
            <a:xfrm>
              <a:off x="21907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"/>
            <p:cNvSpPr/>
            <p:nvPr/>
          </p:nvSpPr>
          <p:spPr>
            <a:xfrm>
              <a:off x="21907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"/>
            <p:cNvSpPr/>
            <p:nvPr/>
          </p:nvSpPr>
          <p:spPr>
            <a:xfrm>
              <a:off x="21907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"/>
            <p:cNvSpPr/>
            <p:nvPr/>
          </p:nvSpPr>
          <p:spPr>
            <a:xfrm>
              <a:off x="2190775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"/>
            <p:cNvSpPr/>
            <p:nvPr/>
          </p:nvSpPr>
          <p:spPr>
            <a:xfrm>
              <a:off x="21907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4"/>
            <p:cNvSpPr/>
            <p:nvPr/>
          </p:nvSpPr>
          <p:spPr>
            <a:xfrm>
              <a:off x="21907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4"/>
            <p:cNvSpPr/>
            <p:nvPr/>
          </p:nvSpPr>
          <p:spPr>
            <a:xfrm>
              <a:off x="2190775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4"/>
            <p:cNvSpPr/>
            <p:nvPr/>
          </p:nvSpPr>
          <p:spPr>
            <a:xfrm>
              <a:off x="21907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4"/>
            <p:cNvSpPr/>
            <p:nvPr/>
          </p:nvSpPr>
          <p:spPr>
            <a:xfrm>
              <a:off x="2190775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4"/>
            <p:cNvSpPr/>
            <p:nvPr/>
          </p:nvSpPr>
          <p:spPr>
            <a:xfrm>
              <a:off x="2190775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4"/>
            <p:cNvSpPr/>
            <p:nvPr/>
          </p:nvSpPr>
          <p:spPr>
            <a:xfrm>
              <a:off x="21907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4"/>
            <p:cNvSpPr/>
            <p:nvPr/>
          </p:nvSpPr>
          <p:spPr>
            <a:xfrm>
              <a:off x="21907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4"/>
            <p:cNvSpPr/>
            <p:nvPr/>
          </p:nvSpPr>
          <p:spPr>
            <a:xfrm>
              <a:off x="2190775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4"/>
            <p:cNvSpPr/>
            <p:nvPr/>
          </p:nvSpPr>
          <p:spPr>
            <a:xfrm>
              <a:off x="23413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4"/>
            <p:cNvSpPr/>
            <p:nvPr/>
          </p:nvSpPr>
          <p:spPr>
            <a:xfrm>
              <a:off x="23413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"/>
            <p:cNvSpPr/>
            <p:nvPr/>
          </p:nvSpPr>
          <p:spPr>
            <a:xfrm>
              <a:off x="23413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"/>
            <p:cNvSpPr/>
            <p:nvPr/>
          </p:nvSpPr>
          <p:spPr>
            <a:xfrm>
              <a:off x="23413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"/>
            <p:cNvSpPr/>
            <p:nvPr/>
          </p:nvSpPr>
          <p:spPr>
            <a:xfrm>
              <a:off x="23413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4"/>
            <p:cNvSpPr/>
            <p:nvPr/>
          </p:nvSpPr>
          <p:spPr>
            <a:xfrm>
              <a:off x="23413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4"/>
            <p:cNvSpPr/>
            <p:nvPr/>
          </p:nvSpPr>
          <p:spPr>
            <a:xfrm>
              <a:off x="23413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4"/>
            <p:cNvSpPr/>
            <p:nvPr/>
          </p:nvSpPr>
          <p:spPr>
            <a:xfrm>
              <a:off x="23413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4"/>
            <p:cNvSpPr/>
            <p:nvPr/>
          </p:nvSpPr>
          <p:spPr>
            <a:xfrm>
              <a:off x="23413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4"/>
            <p:cNvSpPr/>
            <p:nvPr/>
          </p:nvSpPr>
          <p:spPr>
            <a:xfrm>
              <a:off x="23413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4"/>
            <p:cNvSpPr/>
            <p:nvPr/>
          </p:nvSpPr>
          <p:spPr>
            <a:xfrm>
              <a:off x="23413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4"/>
            <p:cNvSpPr/>
            <p:nvPr/>
          </p:nvSpPr>
          <p:spPr>
            <a:xfrm>
              <a:off x="23413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4"/>
            <p:cNvSpPr/>
            <p:nvPr/>
          </p:nvSpPr>
          <p:spPr>
            <a:xfrm>
              <a:off x="23413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4"/>
            <p:cNvSpPr/>
            <p:nvPr/>
          </p:nvSpPr>
          <p:spPr>
            <a:xfrm>
              <a:off x="23413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4"/>
            <p:cNvSpPr/>
            <p:nvPr/>
          </p:nvSpPr>
          <p:spPr>
            <a:xfrm>
              <a:off x="23413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4"/>
            <p:cNvSpPr/>
            <p:nvPr/>
          </p:nvSpPr>
          <p:spPr>
            <a:xfrm>
              <a:off x="23413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4"/>
            <p:cNvSpPr/>
            <p:nvPr/>
          </p:nvSpPr>
          <p:spPr>
            <a:xfrm>
              <a:off x="23413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4"/>
            <p:cNvSpPr/>
            <p:nvPr/>
          </p:nvSpPr>
          <p:spPr>
            <a:xfrm>
              <a:off x="23413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4"/>
            <p:cNvSpPr/>
            <p:nvPr/>
          </p:nvSpPr>
          <p:spPr>
            <a:xfrm>
              <a:off x="23413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4"/>
            <p:cNvSpPr/>
            <p:nvPr/>
          </p:nvSpPr>
          <p:spPr>
            <a:xfrm>
              <a:off x="23413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4"/>
            <p:cNvSpPr/>
            <p:nvPr/>
          </p:nvSpPr>
          <p:spPr>
            <a:xfrm>
              <a:off x="23413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4"/>
            <p:cNvSpPr/>
            <p:nvPr/>
          </p:nvSpPr>
          <p:spPr>
            <a:xfrm>
              <a:off x="23413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4"/>
            <p:cNvSpPr/>
            <p:nvPr/>
          </p:nvSpPr>
          <p:spPr>
            <a:xfrm>
              <a:off x="23413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4"/>
            <p:cNvSpPr/>
            <p:nvPr/>
          </p:nvSpPr>
          <p:spPr>
            <a:xfrm>
              <a:off x="23413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4"/>
            <p:cNvSpPr/>
            <p:nvPr/>
          </p:nvSpPr>
          <p:spPr>
            <a:xfrm>
              <a:off x="23413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4"/>
            <p:cNvSpPr/>
            <p:nvPr/>
          </p:nvSpPr>
          <p:spPr>
            <a:xfrm>
              <a:off x="23413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4"/>
            <p:cNvSpPr/>
            <p:nvPr/>
          </p:nvSpPr>
          <p:spPr>
            <a:xfrm>
              <a:off x="24918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"/>
            <p:cNvSpPr/>
            <p:nvPr/>
          </p:nvSpPr>
          <p:spPr>
            <a:xfrm>
              <a:off x="24918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4"/>
            <p:cNvSpPr/>
            <p:nvPr/>
          </p:nvSpPr>
          <p:spPr>
            <a:xfrm>
              <a:off x="24918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"/>
            <p:cNvSpPr/>
            <p:nvPr/>
          </p:nvSpPr>
          <p:spPr>
            <a:xfrm>
              <a:off x="24918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"/>
            <p:cNvSpPr/>
            <p:nvPr/>
          </p:nvSpPr>
          <p:spPr>
            <a:xfrm>
              <a:off x="24918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"/>
            <p:cNvSpPr/>
            <p:nvPr/>
          </p:nvSpPr>
          <p:spPr>
            <a:xfrm>
              <a:off x="24918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"/>
            <p:cNvSpPr/>
            <p:nvPr/>
          </p:nvSpPr>
          <p:spPr>
            <a:xfrm>
              <a:off x="24918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4"/>
            <p:cNvSpPr/>
            <p:nvPr/>
          </p:nvSpPr>
          <p:spPr>
            <a:xfrm>
              <a:off x="24918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4"/>
            <p:cNvSpPr/>
            <p:nvPr/>
          </p:nvSpPr>
          <p:spPr>
            <a:xfrm>
              <a:off x="24918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4"/>
            <p:cNvSpPr/>
            <p:nvPr/>
          </p:nvSpPr>
          <p:spPr>
            <a:xfrm>
              <a:off x="24918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"/>
            <p:cNvSpPr/>
            <p:nvPr/>
          </p:nvSpPr>
          <p:spPr>
            <a:xfrm>
              <a:off x="24918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4"/>
            <p:cNvSpPr/>
            <p:nvPr/>
          </p:nvSpPr>
          <p:spPr>
            <a:xfrm>
              <a:off x="24918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4"/>
            <p:cNvSpPr/>
            <p:nvPr/>
          </p:nvSpPr>
          <p:spPr>
            <a:xfrm>
              <a:off x="24918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4"/>
            <p:cNvSpPr/>
            <p:nvPr/>
          </p:nvSpPr>
          <p:spPr>
            <a:xfrm>
              <a:off x="24918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4"/>
            <p:cNvSpPr/>
            <p:nvPr/>
          </p:nvSpPr>
          <p:spPr>
            <a:xfrm>
              <a:off x="24918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4"/>
            <p:cNvSpPr/>
            <p:nvPr/>
          </p:nvSpPr>
          <p:spPr>
            <a:xfrm>
              <a:off x="24918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"/>
            <p:cNvSpPr/>
            <p:nvPr/>
          </p:nvSpPr>
          <p:spPr>
            <a:xfrm>
              <a:off x="24918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"/>
            <p:cNvSpPr/>
            <p:nvPr/>
          </p:nvSpPr>
          <p:spPr>
            <a:xfrm>
              <a:off x="24918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"/>
            <p:cNvSpPr/>
            <p:nvPr/>
          </p:nvSpPr>
          <p:spPr>
            <a:xfrm>
              <a:off x="24918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"/>
            <p:cNvSpPr/>
            <p:nvPr/>
          </p:nvSpPr>
          <p:spPr>
            <a:xfrm>
              <a:off x="24918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"/>
            <p:cNvSpPr/>
            <p:nvPr/>
          </p:nvSpPr>
          <p:spPr>
            <a:xfrm>
              <a:off x="24918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"/>
            <p:cNvSpPr/>
            <p:nvPr/>
          </p:nvSpPr>
          <p:spPr>
            <a:xfrm>
              <a:off x="24918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"/>
            <p:cNvSpPr/>
            <p:nvPr/>
          </p:nvSpPr>
          <p:spPr>
            <a:xfrm>
              <a:off x="24918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"/>
            <p:cNvSpPr/>
            <p:nvPr/>
          </p:nvSpPr>
          <p:spPr>
            <a:xfrm>
              <a:off x="24918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"/>
            <p:cNvSpPr/>
            <p:nvPr/>
          </p:nvSpPr>
          <p:spPr>
            <a:xfrm>
              <a:off x="24918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"/>
            <p:cNvSpPr/>
            <p:nvPr/>
          </p:nvSpPr>
          <p:spPr>
            <a:xfrm>
              <a:off x="2642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"/>
            <p:cNvSpPr/>
            <p:nvPr/>
          </p:nvSpPr>
          <p:spPr>
            <a:xfrm>
              <a:off x="2642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"/>
            <p:cNvSpPr/>
            <p:nvPr/>
          </p:nvSpPr>
          <p:spPr>
            <a:xfrm>
              <a:off x="2642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"/>
            <p:cNvSpPr/>
            <p:nvPr/>
          </p:nvSpPr>
          <p:spPr>
            <a:xfrm>
              <a:off x="2642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"/>
            <p:cNvSpPr/>
            <p:nvPr/>
          </p:nvSpPr>
          <p:spPr>
            <a:xfrm>
              <a:off x="2642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"/>
            <p:cNvSpPr/>
            <p:nvPr/>
          </p:nvSpPr>
          <p:spPr>
            <a:xfrm>
              <a:off x="2642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"/>
            <p:cNvSpPr/>
            <p:nvPr/>
          </p:nvSpPr>
          <p:spPr>
            <a:xfrm>
              <a:off x="2642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"/>
            <p:cNvSpPr/>
            <p:nvPr/>
          </p:nvSpPr>
          <p:spPr>
            <a:xfrm>
              <a:off x="2642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"/>
            <p:cNvSpPr/>
            <p:nvPr/>
          </p:nvSpPr>
          <p:spPr>
            <a:xfrm>
              <a:off x="2642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4"/>
            <p:cNvSpPr/>
            <p:nvPr/>
          </p:nvSpPr>
          <p:spPr>
            <a:xfrm>
              <a:off x="2642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4"/>
            <p:cNvSpPr/>
            <p:nvPr/>
          </p:nvSpPr>
          <p:spPr>
            <a:xfrm>
              <a:off x="2642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"/>
            <p:cNvSpPr/>
            <p:nvPr/>
          </p:nvSpPr>
          <p:spPr>
            <a:xfrm>
              <a:off x="2642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4"/>
            <p:cNvSpPr/>
            <p:nvPr/>
          </p:nvSpPr>
          <p:spPr>
            <a:xfrm>
              <a:off x="2642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4"/>
            <p:cNvSpPr/>
            <p:nvPr/>
          </p:nvSpPr>
          <p:spPr>
            <a:xfrm>
              <a:off x="2642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4"/>
            <p:cNvSpPr/>
            <p:nvPr/>
          </p:nvSpPr>
          <p:spPr>
            <a:xfrm>
              <a:off x="2642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"/>
            <p:cNvSpPr/>
            <p:nvPr/>
          </p:nvSpPr>
          <p:spPr>
            <a:xfrm>
              <a:off x="2642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"/>
            <p:cNvSpPr/>
            <p:nvPr/>
          </p:nvSpPr>
          <p:spPr>
            <a:xfrm>
              <a:off x="2642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"/>
            <p:cNvSpPr/>
            <p:nvPr/>
          </p:nvSpPr>
          <p:spPr>
            <a:xfrm>
              <a:off x="2642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4"/>
            <p:cNvSpPr/>
            <p:nvPr/>
          </p:nvSpPr>
          <p:spPr>
            <a:xfrm>
              <a:off x="2642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4"/>
            <p:cNvSpPr/>
            <p:nvPr/>
          </p:nvSpPr>
          <p:spPr>
            <a:xfrm>
              <a:off x="2642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4"/>
            <p:cNvSpPr/>
            <p:nvPr/>
          </p:nvSpPr>
          <p:spPr>
            <a:xfrm>
              <a:off x="2792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4"/>
            <p:cNvSpPr/>
            <p:nvPr/>
          </p:nvSpPr>
          <p:spPr>
            <a:xfrm>
              <a:off x="2792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4"/>
            <p:cNvSpPr/>
            <p:nvPr/>
          </p:nvSpPr>
          <p:spPr>
            <a:xfrm>
              <a:off x="2792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4"/>
            <p:cNvSpPr/>
            <p:nvPr/>
          </p:nvSpPr>
          <p:spPr>
            <a:xfrm>
              <a:off x="2792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4"/>
            <p:cNvSpPr/>
            <p:nvPr/>
          </p:nvSpPr>
          <p:spPr>
            <a:xfrm>
              <a:off x="2792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4"/>
            <p:cNvSpPr/>
            <p:nvPr/>
          </p:nvSpPr>
          <p:spPr>
            <a:xfrm>
              <a:off x="2792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4"/>
            <p:cNvSpPr/>
            <p:nvPr/>
          </p:nvSpPr>
          <p:spPr>
            <a:xfrm>
              <a:off x="2792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4"/>
            <p:cNvSpPr/>
            <p:nvPr/>
          </p:nvSpPr>
          <p:spPr>
            <a:xfrm>
              <a:off x="2792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"/>
            <p:cNvSpPr/>
            <p:nvPr/>
          </p:nvSpPr>
          <p:spPr>
            <a:xfrm>
              <a:off x="2792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4"/>
            <p:cNvSpPr/>
            <p:nvPr/>
          </p:nvSpPr>
          <p:spPr>
            <a:xfrm>
              <a:off x="2792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4"/>
            <p:cNvSpPr/>
            <p:nvPr/>
          </p:nvSpPr>
          <p:spPr>
            <a:xfrm>
              <a:off x="2792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"/>
            <p:cNvSpPr/>
            <p:nvPr/>
          </p:nvSpPr>
          <p:spPr>
            <a:xfrm>
              <a:off x="2792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4"/>
            <p:cNvSpPr/>
            <p:nvPr/>
          </p:nvSpPr>
          <p:spPr>
            <a:xfrm>
              <a:off x="2792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"/>
            <p:cNvSpPr/>
            <p:nvPr/>
          </p:nvSpPr>
          <p:spPr>
            <a:xfrm>
              <a:off x="2792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"/>
            <p:cNvSpPr/>
            <p:nvPr/>
          </p:nvSpPr>
          <p:spPr>
            <a:xfrm>
              <a:off x="2792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"/>
            <p:cNvSpPr/>
            <p:nvPr/>
          </p:nvSpPr>
          <p:spPr>
            <a:xfrm>
              <a:off x="2792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"/>
            <p:cNvSpPr/>
            <p:nvPr/>
          </p:nvSpPr>
          <p:spPr>
            <a:xfrm>
              <a:off x="2792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"/>
            <p:cNvSpPr/>
            <p:nvPr/>
          </p:nvSpPr>
          <p:spPr>
            <a:xfrm>
              <a:off x="2792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"/>
            <p:cNvSpPr/>
            <p:nvPr/>
          </p:nvSpPr>
          <p:spPr>
            <a:xfrm>
              <a:off x="294332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"/>
            <p:cNvSpPr/>
            <p:nvPr/>
          </p:nvSpPr>
          <p:spPr>
            <a:xfrm>
              <a:off x="294332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"/>
            <p:cNvSpPr/>
            <p:nvPr/>
          </p:nvSpPr>
          <p:spPr>
            <a:xfrm>
              <a:off x="294332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"/>
            <p:cNvSpPr/>
            <p:nvPr/>
          </p:nvSpPr>
          <p:spPr>
            <a:xfrm>
              <a:off x="294332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"/>
            <p:cNvSpPr/>
            <p:nvPr/>
          </p:nvSpPr>
          <p:spPr>
            <a:xfrm>
              <a:off x="294332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"/>
            <p:cNvSpPr/>
            <p:nvPr/>
          </p:nvSpPr>
          <p:spPr>
            <a:xfrm>
              <a:off x="294332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"/>
            <p:cNvSpPr/>
            <p:nvPr/>
          </p:nvSpPr>
          <p:spPr>
            <a:xfrm>
              <a:off x="294332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"/>
            <p:cNvSpPr/>
            <p:nvPr/>
          </p:nvSpPr>
          <p:spPr>
            <a:xfrm>
              <a:off x="294332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"/>
            <p:cNvSpPr/>
            <p:nvPr/>
          </p:nvSpPr>
          <p:spPr>
            <a:xfrm>
              <a:off x="294332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"/>
            <p:cNvSpPr/>
            <p:nvPr/>
          </p:nvSpPr>
          <p:spPr>
            <a:xfrm>
              <a:off x="294332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"/>
            <p:cNvSpPr/>
            <p:nvPr/>
          </p:nvSpPr>
          <p:spPr>
            <a:xfrm>
              <a:off x="294332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"/>
            <p:cNvSpPr/>
            <p:nvPr/>
          </p:nvSpPr>
          <p:spPr>
            <a:xfrm>
              <a:off x="294332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"/>
            <p:cNvSpPr/>
            <p:nvPr/>
          </p:nvSpPr>
          <p:spPr>
            <a:xfrm>
              <a:off x="294332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"/>
            <p:cNvSpPr/>
            <p:nvPr/>
          </p:nvSpPr>
          <p:spPr>
            <a:xfrm>
              <a:off x="294332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"/>
            <p:cNvSpPr/>
            <p:nvPr/>
          </p:nvSpPr>
          <p:spPr>
            <a:xfrm>
              <a:off x="294332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"/>
            <p:cNvSpPr/>
            <p:nvPr/>
          </p:nvSpPr>
          <p:spPr>
            <a:xfrm>
              <a:off x="294332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"/>
            <p:cNvSpPr/>
            <p:nvPr/>
          </p:nvSpPr>
          <p:spPr>
            <a:xfrm>
              <a:off x="294332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"/>
            <p:cNvSpPr/>
            <p:nvPr/>
          </p:nvSpPr>
          <p:spPr>
            <a:xfrm>
              <a:off x="294332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"/>
            <p:cNvSpPr/>
            <p:nvPr/>
          </p:nvSpPr>
          <p:spPr>
            <a:xfrm>
              <a:off x="3093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"/>
            <p:cNvSpPr/>
            <p:nvPr/>
          </p:nvSpPr>
          <p:spPr>
            <a:xfrm>
              <a:off x="3093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"/>
            <p:cNvSpPr/>
            <p:nvPr/>
          </p:nvSpPr>
          <p:spPr>
            <a:xfrm>
              <a:off x="3093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"/>
            <p:cNvSpPr/>
            <p:nvPr/>
          </p:nvSpPr>
          <p:spPr>
            <a:xfrm>
              <a:off x="3093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"/>
            <p:cNvSpPr/>
            <p:nvPr/>
          </p:nvSpPr>
          <p:spPr>
            <a:xfrm>
              <a:off x="3093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"/>
            <p:cNvSpPr/>
            <p:nvPr/>
          </p:nvSpPr>
          <p:spPr>
            <a:xfrm>
              <a:off x="3093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"/>
            <p:cNvSpPr/>
            <p:nvPr/>
          </p:nvSpPr>
          <p:spPr>
            <a:xfrm>
              <a:off x="3093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"/>
            <p:cNvSpPr/>
            <p:nvPr/>
          </p:nvSpPr>
          <p:spPr>
            <a:xfrm>
              <a:off x="3093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"/>
            <p:cNvSpPr/>
            <p:nvPr/>
          </p:nvSpPr>
          <p:spPr>
            <a:xfrm>
              <a:off x="3093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"/>
            <p:cNvSpPr/>
            <p:nvPr/>
          </p:nvSpPr>
          <p:spPr>
            <a:xfrm>
              <a:off x="32443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"/>
            <p:cNvSpPr/>
            <p:nvPr/>
          </p:nvSpPr>
          <p:spPr>
            <a:xfrm>
              <a:off x="32443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"/>
            <p:cNvSpPr/>
            <p:nvPr/>
          </p:nvSpPr>
          <p:spPr>
            <a:xfrm>
              <a:off x="32443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"/>
            <p:cNvSpPr/>
            <p:nvPr/>
          </p:nvSpPr>
          <p:spPr>
            <a:xfrm>
              <a:off x="32443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"/>
            <p:cNvSpPr/>
            <p:nvPr/>
          </p:nvSpPr>
          <p:spPr>
            <a:xfrm>
              <a:off x="32443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"/>
            <p:cNvSpPr/>
            <p:nvPr/>
          </p:nvSpPr>
          <p:spPr>
            <a:xfrm>
              <a:off x="32443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"/>
            <p:cNvSpPr/>
            <p:nvPr/>
          </p:nvSpPr>
          <p:spPr>
            <a:xfrm>
              <a:off x="32443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"/>
            <p:cNvSpPr/>
            <p:nvPr/>
          </p:nvSpPr>
          <p:spPr>
            <a:xfrm>
              <a:off x="32443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"/>
            <p:cNvSpPr/>
            <p:nvPr/>
          </p:nvSpPr>
          <p:spPr>
            <a:xfrm>
              <a:off x="3394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"/>
            <p:cNvSpPr/>
            <p:nvPr/>
          </p:nvSpPr>
          <p:spPr>
            <a:xfrm>
              <a:off x="3394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"/>
            <p:cNvSpPr/>
            <p:nvPr/>
          </p:nvSpPr>
          <p:spPr>
            <a:xfrm>
              <a:off x="3394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"/>
            <p:cNvSpPr/>
            <p:nvPr/>
          </p:nvSpPr>
          <p:spPr>
            <a:xfrm>
              <a:off x="33948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"/>
            <p:cNvSpPr/>
            <p:nvPr/>
          </p:nvSpPr>
          <p:spPr>
            <a:xfrm>
              <a:off x="3394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"/>
            <p:cNvSpPr/>
            <p:nvPr/>
          </p:nvSpPr>
          <p:spPr>
            <a:xfrm>
              <a:off x="3394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"/>
            <p:cNvSpPr/>
            <p:nvPr/>
          </p:nvSpPr>
          <p:spPr>
            <a:xfrm>
              <a:off x="3545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"/>
            <p:cNvSpPr/>
            <p:nvPr/>
          </p:nvSpPr>
          <p:spPr>
            <a:xfrm>
              <a:off x="3545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"/>
            <p:cNvSpPr/>
            <p:nvPr/>
          </p:nvSpPr>
          <p:spPr>
            <a:xfrm>
              <a:off x="3545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8" name="Google Shape;1458;p4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1459" name="Google Shape;1459;p4"/>
            <p:cNvSpPr/>
            <p:nvPr/>
          </p:nvSpPr>
          <p:spPr>
            <a:xfrm>
              <a:off x="12877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4"/>
            <p:cNvSpPr/>
            <p:nvPr/>
          </p:nvSpPr>
          <p:spPr>
            <a:xfrm>
              <a:off x="12877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4"/>
            <p:cNvSpPr/>
            <p:nvPr/>
          </p:nvSpPr>
          <p:spPr>
            <a:xfrm>
              <a:off x="12877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"/>
            <p:cNvSpPr/>
            <p:nvPr/>
          </p:nvSpPr>
          <p:spPr>
            <a:xfrm>
              <a:off x="12877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4"/>
            <p:cNvSpPr/>
            <p:nvPr/>
          </p:nvSpPr>
          <p:spPr>
            <a:xfrm>
              <a:off x="12877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"/>
            <p:cNvSpPr/>
            <p:nvPr/>
          </p:nvSpPr>
          <p:spPr>
            <a:xfrm>
              <a:off x="12877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"/>
            <p:cNvSpPr/>
            <p:nvPr/>
          </p:nvSpPr>
          <p:spPr>
            <a:xfrm>
              <a:off x="12877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"/>
            <p:cNvSpPr/>
            <p:nvPr/>
          </p:nvSpPr>
          <p:spPr>
            <a:xfrm>
              <a:off x="12877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"/>
            <p:cNvSpPr/>
            <p:nvPr/>
          </p:nvSpPr>
          <p:spPr>
            <a:xfrm>
              <a:off x="12877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"/>
            <p:cNvSpPr/>
            <p:nvPr/>
          </p:nvSpPr>
          <p:spPr>
            <a:xfrm>
              <a:off x="12877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"/>
            <p:cNvSpPr/>
            <p:nvPr/>
          </p:nvSpPr>
          <p:spPr>
            <a:xfrm>
              <a:off x="12877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"/>
            <p:cNvSpPr/>
            <p:nvPr/>
          </p:nvSpPr>
          <p:spPr>
            <a:xfrm>
              <a:off x="12877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"/>
            <p:cNvSpPr/>
            <p:nvPr/>
          </p:nvSpPr>
          <p:spPr>
            <a:xfrm>
              <a:off x="12877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4"/>
            <p:cNvSpPr/>
            <p:nvPr/>
          </p:nvSpPr>
          <p:spPr>
            <a:xfrm>
              <a:off x="12877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"/>
            <p:cNvSpPr/>
            <p:nvPr/>
          </p:nvSpPr>
          <p:spPr>
            <a:xfrm>
              <a:off x="12877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"/>
            <p:cNvSpPr/>
            <p:nvPr/>
          </p:nvSpPr>
          <p:spPr>
            <a:xfrm>
              <a:off x="14382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"/>
            <p:cNvSpPr/>
            <p:nvPr/>
          </p:nvSpPr>
          <p:spPr>
            <a:xfrm>
              <a:off x="14382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"/>
            <p:cNvSpPr/>
            <p:nvPr/>
          </p:nvSpPr>
          <p:spPr>
            <a:xfrm>
              <a:off x="14382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"/>
            <p:cNvSpPr/>
            <p:nvPr/>
          </p:nvSpPr>
          <p:spPr>
            <a:xfrm>
              <a:off x="14382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"/>
            <p:cNvSpPr/>
            <p:nvPr/>
          </p:nvSpPr>
          <p:spPr>
            <a:xfrm>
              <a:off x="15887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"/>
            <p:cNvSpPr/>
            <p:nvPr/>
          </p:nvSpPr>
          <p:spPr>
            <a:xfrm>
              <a:off x="15887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"/>
            <p:cNvSpPr/>
            <p:nvPr/>
          </p:nvSpPr>
          <p:spPr>
            <a:xfrm>
              <a:off x="15887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"/>
            <p:cNvSpPr/>
            <p:nvPr/>
          </p:nvSpPr>
          <p:spPr>
            <a:xfrm>
              <a:off x="15887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"/>
            <p:cNvSpPr/>
            <p:nvPr/>
          </p:nvSpPr>
          <p:spPr>
            <a:xfrm>
              <a:off x="15887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"/>
            <p:cNvSpPr/>
            <p:nvPr/>
          </p:nvSpPr>
          <p:spPr>
            <a:xfrm>
              <a:off x="15887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"/>
            <p:cNvSpPr/>
            <p:nvPr/>
          </p:nvSpPr>
          <p:spPr>
            <a:xfrm>
              <a:off x="15887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"/>
            <p:cNvSpPr/>
            <p:nvPr/>
          </p:nvSpPr>
          <p:spPr>
            <a:xfrm>
              <a:off x="15887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"/>
            <p:cNvSpPr/>
            <p:nvPr/>
          </p:nvSpPr>
          <p:spPr>
            <a:xfrm>
              <a:off x="15887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"/>
            <p:cNvSpPr/>
            <p:nvPr/>
          </p:nvSpPr>
          <p:spPr>
            <a:xfrm>
              <a:off x="15887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4"/>
            <p:cNvSpPr/>
            <p:nvPr/>
          </p:nvSpPr>
          <p:spPr>
            <a:xfrm>
              <a:off x="17392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4"/>
            <p:cNvSpPr/>
            <p:nvPr/>
          </p:nvSpPr>
          <p:spPr>
            <a:xfrm>
              <a:off x="17392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4"/>
            <p:cNvSpPr/>
            <p:nvPr/>
          </p:nvSpPr>
          <p:spPr>
            <a:xfrm>
              <a:off x="17392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"/>
            <p:cNvSpPr/>
            <p:nvPr/>
          </p:nvSpPr>
          <p:spPr>
            <a:xfrm>
              <a:off x="17392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"/>
            <p:cNvSpPr/>
            <p:nvPr/>
          </p:nvSpPr>
          <p:spPr>
            <a:xfrm>
              <a:off x="17392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4"/>
            <p:cNvSpPr/>
            <p:nvPr/>
          </p:nvSpPr>
          <p:spPr>
            <a:xfrm>
              <a:off x="17392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4"/>
            <p:cNvSpPr/>
            <p:nvPr/>
          </p:nvSpPr>
          <p:spPr>
            <a:xfrm>
              <a:off x="17392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4"/>
            <p:cNvSpPr/>
            <p:nvPr/>
          </p:nvSpPr>
          <p:spPr>
            <a:xfrm>
              <a:off x="17392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"/>
            <p:cNvSpPr/>
            <p:nvPr/>
          </p:nvSpPr>
          <p:spPr>
            <a:xfrm>
              <a:off x="17392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"/>
            <p:cNvSpPr/>
            <p:nvPr/>
          </p:nvSpPr>
          <p:spPr>
            <a:xfrm>
              <a:off x="17392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"/>
            <p:cNvSpPr/>
            <p:nvPr/>
          </p:nvSpPr>
          <p:spPr>
            <a:xfrm>
              <a:off x="17392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4"/>
            <p:cNvSpPr/>
            <p:nvPr/>
          </p:nvSpPr>
          <p:spPr>
            <a:xfrm>
              <a:off x="17392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"/>
            <p:cNvSpPr/>
            <p:nvPr/>
          </p:nvSpPr>
          <p:spPr>
            <a:xfrm>
              <a:off x="17392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"/>
            <p:cNvSpPr/>
            <p:nvPr/>
          </p:nvSpPr>
          <p:spPr>
            <a:xfrm>
              <a:off x="17392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4"/>
            <p:cNvSpPr/>
            <p:nvPr/>
          </p:nvSpPr>
          <p:spPr>
            <a:xfrm>
              <a:off x="17392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4"/>
            <p:cNvSpPr/>
            <p:nvPr/>
          </p:nvSpPr>
          <p:spPr>
            <a:xfrm>
              <a:off x="17392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4"/>
            <p:cNvSpPr/>
            <p:nvPr/>
          </p:nvSpPr>
          <p:spPr>
            <a:xfrm>
              <a:off x="17392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"/>
            <p:cNvSpPr/>
            <p:nvPr/>
          </p:nvSpPr>
          <p:spPr>
            <a:xfrm>
              <a:off x="188975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"/>
            <p:cNvSpPr/>
            <p:nvPr/>
          </p:nvSpPr>
          <p:spPr>
            <a:xfrm>
              <a:off x="188975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"/>
            <p:cNvSpPr/>
            <p:nvPr/>
          </p:nvSpPr>
          <p:spPr>
            <a:xfrm>
              <a:off x="18897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4"/>
            <p:cNvSpPr/>
            <p:nvPr/>
          </p:nvSpPr>
          <p:spPr>
            <a:xfrm>
              <a:off x="188975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4"/>
            <p:cNvSpPr/>
            <p:nvPr/>
          </p:nvSpPr>
          <p:spPr>
            <a:xfrm>
              <a:off x="18897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4"/>
            <p:cNvSpPr/>
            <p:nvPr/>
          </p:nvSpPr>
          <p:spPr>
            <a:xfrm>
              <a:off x="188975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4"/>
            <p:cNvSpPr/>
            <p:nvPr/>
          </p:nvSpPr>
          <p:spPr>
            <a:xfrm>
              <a:off x="188975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4"/>
            <p:cNvSpPr/>
            <p:nvPr/>
          </p:nvSpPr>
          <p:spPr>
            <a:xfrm>
              <a:off x="188975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4"/>
            <p:cNvSpPr/>
            <p:nvPr/>
          </p:nvSpPr>
          <p:spPr>
            <a:xfrm>
              <a:off x="18897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4"/>
            <p:cNvSpPr/>
            <p:nvPr/>
          </p:nvSpPr>
          <p:spPr>
            <a:xfrm>
              <a:off x="188975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4"/>
            <p:cNvSpPr/>
            <p:nvPr/>
          </p:nvSpPr>
          <p:spPr>
            <a:xfrm>
              <a:off x="188975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4"/>
            <p:cNvSpPr/>
            <p:nvPr/>
          </p:nvSpPr>
          <p:spPr>
            <a:xfrm>
              <a:off x="20402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4"/>
            <p:cNvSpPr/>
            <p:nvPr/>
          </p:nvSpPr>
          <p:spPr>
            <a:xfrm>
              <a:off x="20402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4"/>
            <p:cNvSpPr/>
            <p:nvPr/>
          </p:nvSpPr>
          <p:spPr>
            <a:xfrm>
              <a:off x="20402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4"/>
            <p:cNvSpPr/>
            <p:nvPr/>
          </p:nvSpPr>
          <p:spPr>
            <a:xfrm>
              <a:off x="20402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4"/>
            <p:cNvSpPr/>
            <p:nvPr/>
          </p:nvSpPr>
          <p:spPr>
            <a:xfrm>
              <a:off x="20402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4"/>
            <p:cNvSpPr/>
            <p:nvPr/>
          </p:nvSpPr>
          <p:spPr>
            <a:xfrm>
              <a:off x="20402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4"/>
            <p:cNvSpPr/>
            <p:nvPr/>
          </p:nvSpPr>
          <p:spPr>
            <a:xfrm>
              <a:off x="20402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4"/>
            <p:cNvSpPr/>
            <p:nvPr/>
          </p:nvSpPr>
          <p:spPr>
            <a:xfrm>
              <a:off x="20402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4"/>
            <p:cNvSpPr/>
            <p:nvPr/>
          </p:nvSpPr>
          <p:spPr>
            <a:xfrm>
              <a:off x="20402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4"/>
            <p:cNvSpPr/>
            <p:nvPr/>
          </p:nvSpPr>
          <p:spPr>
            <a:xfrm>
              <a:off x="20402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4"/>
            <p:cNvSpPr/>
            <p:nvPr/>
          </p:nvSpPr>
          <p:spPr>
            <a:xfrm>
              <a:off x="20402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4"/>
            <p:cNvSpPr/>
            <p:nvPr/>
          </p:nvSpPr>
          <p:spPr>
            <a:xfrm>
              <a:off x="20402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4"/>
            <p:cNvSpPr/>
            <p:nvPr/>
          </p:nvSpPr>
          <p:spPr>
            <a:xfrm>
              <a:off x="20402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4"/>
            <p:cNvSpPr/>
            <p:nvPr/>
          </p:nvSpPr>
          <p:spPr>
            <a:xfrm>
              <a:off x="21907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4"/>
            <p:cNvSpPr/>
            <p:nvPr/>
          </p:nvSpPr>
          <p:spPr>
            <a:xfrm>
              <a:off x="21907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4"/>
            <p:cNvSpPr/>
            <p:nvPr/>
          </p:nvSpPr>
          <p:spPr>
            <a:xfrm>
              <a:off x="21907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4"/>
            <p:cNvSpPr/>
            <p:nvPr/>
          </p:nvSpPr>
          <p:spPr>
            <a:xfrm>
              <a:off x="21907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4"/>
            <p:cNvSpPr/>
            <p:nvPr/>
          </p:nvSpPr>
          <p:spPr>
            <a:xfrm>
              <a:off x="21907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4"/>
            <p:cNvSpPr/>
            <p:nvPr/>
          </p:nvSpPr>
          <p:spPr>
            <a:xfrm>
              <a:off x="2190775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4"/>
            <p:cNvSpPr/>
            <p:nvPr/>
          </p:nvSpPr>
          <p:spPr>
            <a:xfrm>
              <a:off x="21907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4"/>
            <p:cNvSpPr/>
            <p:nvPr/>
          </p:nvSpPr>
          <p:spPr>
            <a:xfrm>
              <a:off x="21907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4"/>
            <p:cNvSpPr/>
            <p:nvPr/>
          </p:nvSpPr>
          <p:spPr>
            <a:xfrm>
              <a:off x="2190775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4"/>
            <p:cNvSpPr/>
            <p:nvPr/>
          </p:nvSpPr>
          <p:spPr>
            <a:xfrm>
              <a:off x="23413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4"/>
            <p:cNvSpPr/>
            <p:nvPr/>
          </p:nvSpPr>
          <p:spPr>
            <a:xfrm>
              <a:off x="23413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4"/>
            <p:cNvSpPr/>
            <p:nvPr/>
          </p:nvSpPr>
          <p:spPr>
            <a:xfrm>
              <a:off x="23413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4"/>
            <p:cNvSpPr/>
            <p:nvPr/>
          </p:nvSpPr>
          <p:spPr>
            <a:xfrm>
              <a:off x="23413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4"/>
            <p:cNvSpPr/>
            <p:nvPr/>
          </p:nvSpPr>
          <p:spPr>
            <a:xfrm>
              <a:off x="23413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4"/>
            <p:cNvSpPr/>
            <p:nvPr/>
          </p:nvSpPr>
          <p:spPr>
            <a:xfrm>
              <a:off x="23413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4"/>
            <p:cNvSpPr/>
            <p:nvPr/>
          </p:nvSpPr>
          <p:spPr>
            <a:xfrm>
              <a:off x="23413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4"/>
            <p:cNvSpPr/>
            <p:nvPr/>
          </p:nvSpPr>
          <p:spPr>
            <a:xfrm>
              <a:off x="23413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4"/>
            <p:cNvSpPr/>
            <p:nvPr/>
          </p:nvSpPr>
          <p:spPr>
            <a:xfrm>
              <a:off x="24918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4"/>
            <p:cNvSpPr/>
            <p:nvPr/>
          </p:nvSpPr>
          <p:spPr>
            <a:xfrm>
              <a:off x="24918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4"/>
            <p:cNvSpPr/>
            <p:nvPr/>
          </p:nvSpPr>
          <p:spPr>
            <a:xfrm>
              <a:off x="24918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4"/>
            <p:cNvSpPr/>
            <p:nvPr/>
          </p:nvSpPr>
          <p:spPr>
            <a:xfrm>
              <a:off x="24918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4"/>
            <p:cNvSpPr/>
            <p:nvPr/>
          </p:nvSpPr>
          <p:spPr>
            <a:xfrm>
              <a:off x="24918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4"/>
            <p:cNvSpPr/>
            <p:nvPr/>
          </p:nvSpPr>
          <p:spPr>
            <a:xfrm>
              <a:off x="2642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4"/>
            <p:cNvSpPr/>
            <p:nvPr/>
          </p:nvSpPr>
          <p:spPr>
            <a:xfrm>
              <a:off x="2642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4"/>
            <p:cNvSpPr/>
            <p:nvPr/>
          </p:nvSpPr>
          <p:spPr>
            <a:xfrm>
              <a:off x="2642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4"/>
            <p:cNvSpPr/>
            <p:nvPr/>
          </p:nvSpPr>
          <p:spPr>
            <a:xfrm>
              <a:off x="2642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4"/>
            <p:cNvSpPr/>
            <p:nvPr/>
          </p:nvSpPr>
          <p:spPr>
            <a:xfrm>
              <a:off x="2642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4"/>
            <p:cNvSpPr/>
            <p:nvPr/>
          </p:nvSpPr>
          <p:spPr>
            <a:xfrm>
              <a:off x="2792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4"/>
            <p:cNvSpPr/>
            <p:nvPr/>
          </p:nvSpPr>
          <p:spPr>
            <a:xfrm>
              <a:off x="294332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4"/>
            <p:cNvSpPr/>
            <p:nvPr/>
          </p:nvSpPr>
          <p:spPr>
            <a:xfrm>
              <a:off x="294332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4"/>
            <p:cNvSpPr/>
            <p:nvPr/>
          </p:nvSpPr>
          <p:spPr>
            <a:xfrm>
              <a:off x="3093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4"/>
            <p:cNvSpPr/>
            <p:nvPr/>
          </p:nvSpPr>
          <p:spPr>
            <a:xfrm>
              <a:off x="3394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4"/>
            <p:cNvSpPr/>
            <p:nvPr/>
          </p:nvSpPr>
          <p:spPr>
            <a:xfrm>
              <a:off x="3545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2" name="Google Shape;1562;p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5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65" name="Google Shape;1565;p5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grpSp>
        <p:nvGrpSpPr>
          <p:cNvPr id="1566" name="Google Shape;1566;p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567" name="Google Shape;1567;p5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5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5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5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5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5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5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5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5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5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5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5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5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5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5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5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5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5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5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5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5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5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5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5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5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5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5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5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5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5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5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5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5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5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5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5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5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5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5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5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5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5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5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5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5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5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5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5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5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5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5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5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5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5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5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5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5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4" name="Google Shape;1624;p5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625" name="Google Shape;1625;p5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5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5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5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5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5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5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5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5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5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5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5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5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5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5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5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5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5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5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5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5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5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5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5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5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5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5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5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5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5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5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5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5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5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5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5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5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5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5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5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5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5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5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5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5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5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5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5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5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5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5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5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5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5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5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5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5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5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5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5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5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5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7" name="Google Shape;1687;p5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688" name="Google Shape;1688;p5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5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5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5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5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5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5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5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5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5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5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5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5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5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5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5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5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5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5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5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5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5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5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5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5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5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5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5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5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5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5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5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5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5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5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5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5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5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5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5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5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5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5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5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5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5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5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5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5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5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5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5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5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5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5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5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5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5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5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5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5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5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5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5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5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5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5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5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5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5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5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5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5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5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5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5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5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5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5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5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5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5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5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5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5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5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5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5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5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5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5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5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5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5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5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5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5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5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5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5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5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9" name="Google Shape;1789;p5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790" name="Google Shape;1790;p5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5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5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5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5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5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5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5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5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5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5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5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5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5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5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5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5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5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5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5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5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5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5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5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5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5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5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5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5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5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5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5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5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5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5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5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5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5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5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5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5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5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5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5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5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5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5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5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5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5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0" name="Google Shape;1840;p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6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43" name="Google Shape;1843;p6"/>
          <p:cNvSpPr txBox="1"/>
          <p:nvPr>
            <p:ph idx="1" type="body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844" name="Google Shape;1844;p6"/>
          <p:cNvSpPr txBox="1"/>
          <p:nvPr>
            <p:ph idx="2" type="body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grpSp>
        <p:nvGrpSpPr>
          <p:cNvPr id="1845" name="Google Shape;1845;p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846" name="Google Shape;1846;p6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6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6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6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6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6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6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6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6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6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6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6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6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6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6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6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6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6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6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6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6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6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6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6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6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6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6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6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6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6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6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6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6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6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6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6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6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6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6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6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6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6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6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6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6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6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6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6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6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6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6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6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6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6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6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6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6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3" name="Google Shape;1903;p6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904" name="Google Shape;1904;p6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6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6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6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6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6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6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6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6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6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6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6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6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6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6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6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6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6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6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6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6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6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6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6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6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6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6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6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6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6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6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6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6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6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6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6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6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6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6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6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6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6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6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6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6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6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6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6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6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6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6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6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6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6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6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6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6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6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6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6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6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6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6" name="Google Shape;1966;p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967" name="Google Shape;1967;p6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6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6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6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6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6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6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6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6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6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6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6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6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6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6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6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6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6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6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6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6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6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6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6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6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6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6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6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6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6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6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6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6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6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6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6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6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6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6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6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6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6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6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6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6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6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6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6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6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6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6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6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6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6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6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6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6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6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6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6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6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6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6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6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6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6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6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6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6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6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6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6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6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6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6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6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6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6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6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6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6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6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6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6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6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6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6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6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6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6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6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6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6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6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6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6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6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6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6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6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6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8" name="Google Shape;2068;p6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069" name="Google Shape;2069;p6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6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6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6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6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6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6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6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6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6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6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6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6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6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6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6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6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6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6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6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6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6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6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6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6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6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6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6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6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6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6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6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6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6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6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6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6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6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6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6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6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6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6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6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6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6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6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6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6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6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9" name="Google Shape;2119;p6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7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122" name="Google Shape;2122;p7"/>
          <p:cNvSpPr txBox="1"/>
          <p:nvPr>
            <p:ph idx="1" type="body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23" name="Google Shape;2123;p7"/>
          <p:cNvSpPr txBox="1"/>
          <p:nvPr>
            <p:ph idx="2" type="body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24" name="Google Shape;2124;p7"/>
          <p:cNvSpPr txBox="1"/>
          <p:nvPr>
            <p:ph idx="3" type="body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grpSp>
        <p:nvGrpSpPr>
          <p:cNvPr id="2125" name="Google Shape;2125;p7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126" name="Google Shape;2126;p7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7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7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7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7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7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7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7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7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7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7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7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7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7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7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7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7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7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7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7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7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7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7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7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7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7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7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7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7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7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7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7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7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7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7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7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7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7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7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7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7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7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7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7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7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7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7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7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7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7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7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7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7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7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7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7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7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3" name="Google Shape;2183;p7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184" name="Google Shape;2184;p7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7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7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7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7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7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7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7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7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7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7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7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7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7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7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7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7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7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7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7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7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7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7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7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7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7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7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7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7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7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7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7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7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7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7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7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7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7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7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7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7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7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7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7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7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7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7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7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7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7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7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7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7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7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7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7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7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7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7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7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7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7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6" name="Google Shape;2246;p7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247" name="Google Shape;2247;p7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7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7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7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7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7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7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7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7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7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7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7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7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7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7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7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7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7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7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7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7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7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7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7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7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7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7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7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7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7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7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7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7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7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7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7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7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7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7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7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7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7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7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7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7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7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7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7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7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7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7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7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7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7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7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7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7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7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7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7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7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7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7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7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7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7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7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7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7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7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7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7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7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7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7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7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7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7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7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7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7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7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7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7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7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7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7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7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7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7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7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7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7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7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7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7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7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7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7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7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7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8" name="Google Shape;2348;p7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349" name="Google Shape;2349;p7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7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7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7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7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7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7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7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7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7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7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7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7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7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7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7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7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7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7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7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7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7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7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7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7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7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7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7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7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7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7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7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7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7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7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7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7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7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7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7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7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7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7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7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7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7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7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7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7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7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9" name="Google Shape;2399;p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400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8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grpSp>
        <p:nvGrpSpPr>
          <p:cNvPr id="2402" name="Google Shape;2402;p8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403" name="Google Shape;2403;p8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8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8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8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8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8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8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8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8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8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8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8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8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8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8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8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8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8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8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8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8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8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8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8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8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8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8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8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8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8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8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8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8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8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8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8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8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8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8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8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8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8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8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8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8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8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8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8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8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8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8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8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8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8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8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8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8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0" name="Google Shape;2460;p8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461" name="Google Shape;2461;p8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8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8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8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8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8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8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8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8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8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8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8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8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8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8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8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8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8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8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8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8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8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8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8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8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8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8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8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8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8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8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8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8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8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8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8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8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8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8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8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8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8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8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8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8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8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8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8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8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8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8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8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8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8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8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8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8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8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8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8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8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8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3" name="Google Shape;2523;p8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524" name="Google Shape;2524;p8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8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8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8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8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8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8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8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8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8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8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8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8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8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8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8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8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8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8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8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8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8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8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8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8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8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8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8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8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8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8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8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8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8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8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8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8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8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8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8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8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8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8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8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8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8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8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8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8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8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8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8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8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8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8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8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8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8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8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8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8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8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8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8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8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8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8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8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8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8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8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8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8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8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8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8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8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8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8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8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8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8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8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8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8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8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8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8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8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8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8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8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8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8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8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8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8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8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8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8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8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5" name="Google Shape;2625;p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626" name="Google Shape;2626;p8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8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8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8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8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8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8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8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8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8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8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8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8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8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8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8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8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8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8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8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8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8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8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8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8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8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8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8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8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8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8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8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8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8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8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8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8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8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8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8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8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8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8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8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8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8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8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8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8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8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6" name="Google Shape;2676;p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9"/>
          <p:cNvSpPr txBox="1"/>
          <p:nvPr>
            <p:ph idx="1" type="body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grpSp>
        <p:nvGrpSpPr>
          <p:cNvPr id="2679" name="Google Shape;2679;p9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680" name="Google Shape;2680;p9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9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9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9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9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9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9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9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9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9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9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9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9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9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9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9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9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9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9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9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9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9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9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9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9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9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9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9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9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9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9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9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9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9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9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9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9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9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9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9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9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9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9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9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9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9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9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9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9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9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9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9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9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9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9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9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9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7" name="Google Shape;2737;p9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738" name="Google Shape;2738;p9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9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9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9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9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9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9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9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9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9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9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9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9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9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9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9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9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9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9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9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9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9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9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9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9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9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9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9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9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9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9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9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9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9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9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9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9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9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9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9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9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9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9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9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9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9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9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9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9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9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9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9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9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9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9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9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9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9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9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9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9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9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0" name="Google Shape;2800;p9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801" name="Google Shape;2801;p9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9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9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9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9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9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9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9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9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9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9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9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9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9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9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9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9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9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9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9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9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9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9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9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9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9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9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9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9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9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9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9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9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9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9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9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9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9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9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9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9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9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9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9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9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9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9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9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9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9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9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9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9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9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9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9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9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9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9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9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9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9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9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9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9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9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9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9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9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9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9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9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9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9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9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9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9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9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9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9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9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9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9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9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9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9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9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9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9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9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9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9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9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9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9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9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9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9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9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9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9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2" name="Google Shape;2902;p9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903" name="Google Shape;2903;p9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9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9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9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9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9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9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9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9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9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9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9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9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9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9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9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9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9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9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9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9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9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9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9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9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9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9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9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9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9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9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9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9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9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9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9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9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9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9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9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9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9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9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9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9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9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9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9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9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9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3" name="Google Shape;2953;p9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5" name="Google Shape;2955;p10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956" name="Google Shape;2956;p10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10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10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10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10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10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10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10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10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10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10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10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10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10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10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10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10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10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10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10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10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10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10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10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10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10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10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10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10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10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10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10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10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10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10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10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10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10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10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10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10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10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10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10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10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10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10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10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10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10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10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10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10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10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10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10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10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13" name="Google Shape;3013;p10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014" name="Google Shape;3014;p10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10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10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10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10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10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10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10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10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10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10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10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10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10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10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10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10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10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10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10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10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10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10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10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10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10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10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10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10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10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10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10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10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10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10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10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10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10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10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10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10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10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10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10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10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10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10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10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10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10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10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10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10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10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10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10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10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10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10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10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10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10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76" name="Google Shape;3076;p10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077" name="Google Shape;3077;p10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10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10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10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10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10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10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10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10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10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10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10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10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10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10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10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10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10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10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10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10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10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10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10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10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10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10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10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10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10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10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10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10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10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10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10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10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10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10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10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10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10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10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10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10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10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10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10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10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10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10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10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10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10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10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10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10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10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10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10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10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10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10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10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10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10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10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10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10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10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10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10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10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10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10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10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10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10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10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10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10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10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10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10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10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10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10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10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10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10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10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10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10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10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10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10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10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10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10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10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10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8" name="Google Shape;3178;p10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179" name="Google Shape;3179;p10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10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10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10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10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10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10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10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10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10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10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10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10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10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10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10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10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10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10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10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10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10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10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10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10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10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10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10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10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10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10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10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10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10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10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10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10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10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10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10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10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10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10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10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10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10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10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10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10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10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9" name="Google Shape;3229;p10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gif"/><Relationship Id="rId4" Type="http://schemas.openxmlformats.org/officeDocument/2006/relationships/image" Target="../media/image17.gif"/><Relationship Id="rId5" Type="http://schemas.openxmlformats.org/officeDocument/2006/relationships/image" Target="../media/image18.gif"/><Relationship Id="rId6" Type="http://schemas.openxmlformats.org/officeDocument/2006/relationships/image" Target="../media/image15.gif"/><Relationship Id="rId7" Type="http://schemas.openxmlformats.org/officeDocument/2006/relationships/image" Target="../media/image21.gif"/><Relationship Id="rId8" Type="http://schemas.openxmlformats.org/officeDocument/2006/relationships/image" Target="../media/image2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2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5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13"/>
          <p:cNvSpPr txBox="1"/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“WTP”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(What To Play)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EQUIPO 1</a:t>
            </a:r>
            <a:endParaRPr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9" name="Shape 3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0" name="Google Shape;3910;p22"/>
          <p:cNvSpPr txBox="1"/>
          <p:nvPr>
            <p:ph idx="4294967295" type="ctrTitle"/>
          </p:nvPr>
        </p:nvSpPr>
        <p:spPr>
          <a:xfrm>
            <a:off x="685800" y="571800"/>
            <a:ext cx="46293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3B55"/>
                </a:solidFill>
                <a:highlight>
                  <a:srgbClr val="D3EBD5"/>
                </a:highlight>
              </a:rPr>
              <a:t>1509</a:t>
            </a:r>
            <a:endParaRPr sz="6000">
              <a:solidFill>
                <a:srgbClr val="003B55"/>
              </a:solidFill>
              <a:highlight>
                <a:srgbClr val="D3EBD5"/>
              </a:highlight>
            </a:endParaRPr>
          </a:p>
        </p:txBody>
      </p:sp>
      <p:sp>
        <p:nvSpPr>
          <p:cNvPr id="3911" name="Google Shape;3911;p22"/>
          <p:cNvSpPr txBox="1"/>
          <p:nvPr>
            <p:ph idx="4294967295" type="subTitle"/>
          </p:nvPr>
        </p:nvSpPr>
        <p:spPr>
          <a:xfrm>
            <a:off x="685800" y="1182708"/>
            <a:ext cx="46293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Documents</a:t>
            </a:r>
            <a:endParaRPr sz="2400"/>
          </a:p>
        </p:txBody>
      </p:sp>
      <p:sp>
        <p:nvSpPr>
          <p:cNvPr id="3912" name="Google Shape;3912;p22"/>
          <p:cNvSpPr txBox="1"/>
          <p:nvPr>
            <p:ph idx="4294967295" type="ctrTitle"/>
          </p:nvPr>
        </p:nvSpPr>
        <p:spPr>
          <a:xfrm>
            <a:off x="685800" y="3657893"/>
            <a:ext cx="46293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3B55"/>
                </a:solidFill>
                <a:highlight>
                  <a:srgbClr val="0B87A1"/>
                </a:highlight>
              </a:rPr>
              <a:t>100%</a:t>
            </a:r>
            <a:endParaRPr sz="6000">
              <a:solidFill>
                <a:srgbClr val="003B55"/>
              </a:solidFill>
              <a:highlight>
                <a:srgbClr val="0B87A1"/>
              </a:highlight>
            </a:endParaRPr>
          </a:p>
        </p:txBody>
      </p:sp>
      <p:sp>
        <p:nvSpPr>
          <p:cNvPr id="3913" name="Google Shape;3913;p22"/>
          <p:cNvSpPr txBox="1"/>
          <p:nvPr>
            <p:ph idx="4294967295" type="subTitle"/>
          </p:nvPr>
        </p:nvSpPr>
        <p:spPr>
          <a:xfrm>
            <a:off x="685800" y="4268801"/>
            <a:ext cx="46293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Rotten Tomatos</a:t>
            </a:r>
            <a:endParaRPr sz="2400"/>
          </a:p>
        </p:txBody>
      </p:sp>
      <p:sp>
        <p:nvSpPr>
          <p:cNvPr id="3914" name="Google Shape;3914;p22"/>
          <p:cNvSpPr txBox="1"/>
          <p:nvPr>
            <p:ph idx="4294967295" type="ctrTitle"/>
          </p:nvPr>
        </p:nvSpPr>
        <p:spPr>
          <a:xfrm>
            <a:off x="685800" y="2114847"/>
            <a:ext cx="46293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3B55"/>
                </a:solidFill>
                <a:highlight>
                  <a:srgbClr val="80BFB7"/>
                </a:highlight>
              </a:rPr>
              <a:t>24,336</a:t>
            </a:r>
            <a:endParaRPr sz="6000">
              <a:solidFill>
                <a:srgbClr val="003B55"/>
              </a:solidFill>
              <a:highlight>
                <a:srgbClr val="80BFB7"/>
              </a:highlight>
            </a:endParaRPr>
          </a:p>
        </p:txBody>
      </p:sp>
      <p:sp>
        <p:nvSpPr>
          <p:cNvPr id="3915" name="Google Shape;3915;p22"/>
          <p:cNvSpPr txBox="1"/>
          <p:nvPr>
            <p:ph idx="4294967295" type="subTitle"/>
          </p:nvPr>
        </p:nvSpPr>
        <p:spPr>
          <a:xfrm>
            <a:off x="685800" y="2725755"/>
            <a:ext cx="46293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Triples</a:t>
            </a:r>
            <a:endParaRPr sz="2400"/>
          </a:p>
        </p:txBody>
      </p:sp>
      <p:sp>
        <p:nvSpPr>
          <p:cNvPr id="3916" name="Google Shape;3916;p22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917" name="Google Shape;3917;p22"/>
          <p:cNvGrpSpPr/>
          <p:nvPr/>
        </p:nvGrpSpPr>
        <p:grpSpPr>
          <a:xfrm>
            <a:off x="2416323" y="483438"/>
            <a:ext cx="760729" cy="873640"/>
            <a:chOff x="584925" y="922575"/>
            <a:chExt cx="415200" cy="502525"/>
          </a:xfrm>
        </p:grpSpPr>
        <p:sp>
          <p:nvSpPr>
            <p:cNvPr id="3918" name="Google Shape;3918;p22"/>
            <p:cNvSpPr/>
            <p:nvPr/>
          </p:nvSpPr>
          <p:spPr>
            <a:xfrm>
              <a:off x="584925" y="961025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003B55"/>
            </a:solidFill>
            <a:ln cap="flat" cmpd="sng" w="28575">
              <a:solidFill>
                <a:srgbClr val="D3E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22"/>
            <p:cNvSpPr/>
            <p:nvPr/>
          </p:nvSpPr>
          <p:spPr>
            <a:xfrm>
              <a:off x="621550" y="9225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003B55"/>
            </a:solidFill>
            <a:ln cap="flat" cmpd="sng" w="28575">
              <a:solidFill>
                <a:srgbClr val="D3E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22"/>
            <p:cNvSpPr/>
            <p:nvPr/>
          </p:nvSpPr>
          <p:spPr>
            <a:xfrm>
              <a:off x="915850" y="922575"/>
              <a:ext cx="84275" cy="84275"/>
            </a:xfrm>
            <a:custGeom>
              <a:rect b="b" l="l" r="r" t="t"/>
              <a:pathLst>
                <a:path extrusionOk="0" h="3371" w="3371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B55"/>
            </a:solidFill>
            <a:ln cap="flat" cmpd="sng" w="28575">
              <a:solidFill>
                <a:srgbClr val="D3E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921" name="Google Shape;39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176" y="3478700"/>
            <a:ext cx="968075" cy="982127"/>
          </a:xfrm>
          <a:prstGeom prst="rect">
            <a:avLst/>
          </a:prstGeom>
          <a:noFill/>
          <a:ln>
            <a:noFill/>
          </a:ln>
          <a:effectLst>
            <a:outerShdw rotWithShape="0" algn="bl" dist="47625">
              <a:srgbClr val="0B87A1"/>
            </a:outerShdw>
          </a:effectLst>
        </p:spPr>
      </p:pic>
      <p:grpSp>
        <p:nvGrpSpPr>
          <p:cNvPr id="3922" name="Google Shape;3922;p22"/>
          <p:cNvGrpSpPr/>
          <p:nvPr/>
        </p:nvGrpSpPr>
        <p:grpSpPr>
          <a:xfrm>
            <a:off x="2866926" y="2098632"/>
            <a:ext cx="789313" cy="748133"/>
            <a:chOff x="5241175" y="4959100"/>
            <a:chExt cx="539775" cy="517775"/>
          </a:xfrm>
        </p:grpSpPr>
        <p:sp>
          <p:nvSpPr>
            <p:cNvPr id="3923" name="Google Shape;3923;p22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80BFB7"/>
            </a:solidFill>
            <a:ln cap="flat" cmpd="sng" w="28575">
              <a:solidFill>
                <a:srgbClr val="4581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22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80BFB7"/>
            </a:solidFill>
            <a:ln cap="flat" cmpd="sng" w="28575">
              <a:solidFill>
                <a:srgbClr val="4581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22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80BFB7"/>
            </a:solidFill>
            <a:ln cap="flat" cmpd="sng" w="28575">
              <a:solidFill>
                <a:srgbClr val="4581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22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80BFB7"/>
            </a:solidFill>
            <a:ln cap="flat" cmpd="sng" w="28575">
              <a:solidFill>
                <a:srgbClr val="4581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22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80BFB7"/>
            </a:solidFill>
            <a:ln cap="flat" cmpd="sng" w="28575">
              <a:solidFill>
                <a:srgbClr val="4581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22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80BFB7"/>
            </a:solidFill>
            <a:ln cap="flat" cmpd="sng" w="28575">
              <a:solidFill>
                <a:srgbClr val="4581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2" name="Shape 3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3" name="Google Shape;3933;p23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80BFB7"/>
                </a:solidFill>
              </a:rPr>
              <a:t>‹#›</a:t>
            </a:fld>
            <a:endParaRPr>
              <a:solidFill>
                <a:srgbClr val="80BFB7"/>
              </a:solidFill>
            </a:endParaRPr>
          </a:p>
        </p:txBody>
      </p:sp>
      <p:sp>
        <p:nvSpPr>
          <p:cNvPr id="3934" name="Google Shape;3934;p23"/>
          <p:cNvSpPr txBox="1"/>
          <p:nvPr>
            <p:ph idx="4294967295" type="ctrTitle"/>
          </p:nvPr>
        </p:nvSpPr>
        <p:spPr>
          <a:xfrm>
            <a:off x="433900" y="3733325"/>
            <a:ext cx="6417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D3EBD5"/>
                </a:solidFill>
              </a:rPr>
              <a:t>Explicación </a:t>
            </a:r>
            <a:r>
              <a:rPr lang="en" sz="7200">
                <a:solidFill>
                  <a:srgbClr val="D3EBD5"/>
                </a:solidFill>
              </a:rPr>
              <a:t>técnica</a:t>
            </a:r>
            <a:endParaRPr sz="7200">
              <a:solidFill>
                <a:srgbClr val="D3EBD5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8" name="Shape 3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9" name="Google Shape;3939;p2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40" name="Google Shape;3940;p24"/>
          <p:cNvPicPr preferRelativeResize="0"/>
          <p:nvPr/>
        </p:nvPicPr>
        <p:blipFill rotWithShape="1">
          <a:blip r:embed="rId3">
            <a:alphaModFix/>
          </a:blip>
          <a:srcRect b="44077" l="0" r="0" t="0"/>
          <a:stretch/>
        </p:blipFill>
        <p:spPr>
          <a:xfrm>
            <a:off x="764950" y="1189425"/>
            <a:ext cx="6526874" cy="1234825"/>
          </a:xfrm>
          <a:prstGeom prst="rect">
            <a:avLst/>
          </a:prstGeom>
          <a:noFill/>
          <a:ln>
            <a:noFill/>
          </a:ln>
        </p:spPr>
      </p:pic>
      <p:sp>
        <p:nvSpPr>
          <p:cNvPr id="3941" name="Google Shape;3941;p24"/>
          <p:cNvSpPr txBox="1"/>
          <p:nvPr>
            <p:ph type="title"/>
          </p:nvPr>
        </p:nvSpPr>
        <p:spPr>
          <a:xfrm>
            <a:off x="640225" y="28295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Recopilación de los datos</a:t>
            </a:r>
            <a:endParaRPr/>
          </a:p>
        </p:txBody>
      </p:sp>
      <p:graphicFrame>
        <p:nvGraphicFramePr>
          <p:cNvPr id="3942" name="Google Shape;3942;p24"/>
          <p:cNvGraphicFramePr/>
          <p:nvPr/>
        </p:nvGraphicFramePr>
        <p:xfrm>
          <a:off x="842950" y="2597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{A6500CC1-3A7D-4F22-B388-3CF0BB5297DC}</a:tableStyleId>
              </a:tblPr>
              <a:tblGrid>
                <a:gridCol w="8505825"/>
              </a:tblGrid>
              <a:tr h="361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{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	title: `Assassin's Creed`,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	releaseYear: 2007,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	sales: 10.36,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	score: 78,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	platforms: [`X360`, `PS3`],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	rating: `M`,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	publisher: `Ubisoft Montreal`,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	genre: `Adventure`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}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943" name="Google Shape;394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0275" y="2739788"/>
            <a:ext cx="2838450" cy="2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7" name="Shape 3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8" name="Google Shape;3948;p25"/>
          <p:cNvSpPr txBox="1"/>
          <p:nvPr>
            <p:ph type="title"/>
          </p:nvPr>
        </p:nvSpPr>
        <p:spPr>
          <a:xfrm>
            <a:off x="550875" y="29570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APP</a:t>
            </a:r>
            <a:endParaRPr/>
          </a:p>
        </p:txBody>
      </p:sp>
      <p:sp>
        <p:nvSpPr>
          <p:cNvPr id="3949" name="Google Shape;3949;p2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50" name="Google Shape;39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4381" y="1153100"/>
            <a:ext cx="504825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1" name="Google Shape;395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881" y="1153088"/>
            <a:ext cx="2998319" cy="2936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5" name="Shape 3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6" name="Google Shape;3956;p26"/>
          <p:cNvSpPr txBox="1"/>
          <p:nvPr>
            <p:ph type="title"/>
          </p:nvPr>
        </p:nvSpPr>
        <p:spPr>
          <a:xfrm>
            <a:off x="640225" y="28295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 - Carbon LDP</a:t>
            </a:r>
            <a:endParaRPr/>
          </a:p>
        </p:txBody>
      </p:sp>
      <p:sp>
        <p:nvSpPr>
          <p:cNvPr id="3957" name="Google Shape;3957;p26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58" name="Google Shape;39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231" y="1140350"/>
            <a:ext cx="5052544" cy="369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9" name="Google Shape;395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2725" y="1140350"/>
            <a:ext cx="2994026" cy="2672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3" name="Shape 3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4" name="Google Shape;3964;p27"/>
          <p:cNvSpPr txBox="1"/>
          <p:nvPr>
            <p:ph type="title"/>
          </p:nvPr>
        </p:nvSpPr>
        <p:spPr>
          <a:xfrm>
            <a:off x="640225" y="28295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 - IGDB.com</a:t>
            </a:r>
            <a:endParaRPr/>
          </a:p>
        </p:txBody>
      </p:sp>
      <p:sp>
        <p:nvSpPr>
          <p:cNvPr id="3965" name="Google Shape;3965;p2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66" name="Google Shape;39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231" y="1292750"/>
            <a:ext cx="3228975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7" name="Google Shape;396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6381" y="1292750"/>
            <a:ext cx="4817593" cy="3481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1" name="Shape 3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2" name="Google Shape;3972;p28"/>
          <p:cNvSpPr txBox="1"/>
          <p:nvPr>
            <p:ph type="title"/>
          </p:nvPr>
        </p:nvSpPr>
        <p:spPr>
          <a:xfrm>
            <a:off x="640225" y="29570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ESTRUCTURA DEL PROYECTO</a:t>
            </a:r>
            <a:endParaRPr/>
          </a:p>
        </p:txBody>
      </p:sp>
      <p:sp>
        <p:nvSpPr>
          <p:cNvPr id="3973" name="Google Shape;3973;p2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74" name="Google Shape;3974;p28"/>
          <p:cNvPicPr preferRelativeResize="0"/>
          <p:nvPr/>
        </p:nvPicPr>
        <p:blipFill rotWithShape="1">
          <a:blip r:embed="rId3">
            <a:alphaModFix/>
          </a:blip>
          <a:srcRect b="3172" l="6334" r="1989" t="4328"/>
          <a:stretch/>
        </p:blipFill>
        <p:spPr>
          <a:xfrm>
            <a:off x="575100" y="1245475"/>
            <a:ext cx="2935474" cy="253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5" name="Google Shape;3975;p28"/>
          <p:cNvPicPr preferRelativeResize="0"/>
          <p:nvPr/>
        </p:nvPicPr>
        <p:blipFill rotWithShape="1">
          <a:blip r:embed="rId4">
            <a:alphaModFix/>
          </a:blip>
          <a:srcRect b="0" l="3956" r="1605" t="4634"/>
          <a:stretch/>
        </p:blipFill>
        <p:spPr>
          <a:xfrm>
            <a:off x="3549625" y="1322050"/>
            <a:ext cx="4888250" cy="270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9" name="Shape 3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0" name="Google Shape;3980;p29"/>
          <p:cNvSpPr/>
          <p:nvPr/>
        </p:nvSpPr>
        <p:spPr>
          <a:xfrm>
            <a:off x="2847525" y="590025"/>
            <a:ext cx="4566221" cy="3783769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3B55"/>
          </a:solidFill>
          <a:ln cap="flat" cmpd="sng" w="9525">
            <a:solidFill>
              <a:srgbClr val="0B87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1" name="Google Shape;3981;p29"/>
          <p:cNvSpPr txBox="1"/>
          <p:nvPr>
            <p:ph idx="4294967295" type="body"/>
          </p:nvPr>
        </p:nvSpPr>
        <p:spPr>
          <a:xfrm>
            <a:off x="288175" y="754450"/>
            <a:ext cx="2747700" cy="335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rPr>
              <a:t>DEMO:</a:t>
            </a:r>
            <a:endParaRPr sz="7200">
              <a:solidFill>
                <a:srgbClr val="0B87A1"/>
              </a:solidFill>
              <a:latin typeface="Dosis Light"/>
              <a:ea typeface="Dosis Light"/>
              <a:cs typeface="Dosis Light"/>
              <a:sym typeface="Dosi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rPr>
              <a:t>WTP</a:t>
            </a:r>
            <a:endParaRPr sz="7200">
              <a:solidFill>
                <a:srgbClr val="0B87A1"/>
              </a:solidFill>
              <a:latin typeface="Dosis Light"/>
              <a:ea typeface="Dosis Light"/>
              <a:cs typeface="Dosis Light"/>
              <a:sym typeface="Dosi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7200"/>
          </a:p>
        </p:txBody>
      </p:sp>
      <p:sp>
        <p:nvSpPr>
          <p:cNvPr id="3982" name="Google Shape;3982;p29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83" name="Google Shape;3983;p29"/>
          <p:cNvPicPr preferRelativeResize="0"/>
          <p:nvPr/>
        </p:nvPicPr>
        <p:blipFill rotWithShape="1">
          <a:blip r:embed="rId3">
            <a:alphaModFix/>
          </a:blip>
          <a:srcRect b="0" l="12164" r="14197" t="0"/>
          <a:stretch/>
        </p:blipFill>
        <p:spPr>
          <a:xfrm>
            <a:off x="3035875" y="754450"/>
            <a:ext cx="4200749" cy="29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7" name="Shape 3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8" name="Google Shape;3988;p30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80BFB7"/>
                </a:solidFill>
              </a:rPr>
              <a:t>‹#›</a:t>
            </a:fld>
            <a:endParaRPr>
              <a:solidFill>
                <a:srgbClr val="80BFB7"/>
              </a:solidFill>
            </a:endParaRPr>
          </a:p>
        </p:txBody>
      </p:sp>
      <p:sp>
        <p:nvSpPr>
          <p:cNvPr id="3989" name="Google Shape;3989;p30"/>
          <p:cNvSpPr txBox="1"/>
          <p:nvPr>
            <p:ph idx="4294967295" type="ctrTitle"/>
          </p:nvPr>
        </p:nvSpPr>
        <p:spPr>
          <a:xfrm>
            <a:off x="534575" y="3810550"/>
            <a:ext cx="6417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D3EBD5"/>
                </a:solidFill>
              </a:rPr>
              <a:t>Conclusión Final</a:t>
            </a:r>
            <a:endParaRPr sz="7200">
              <a:solidFill>
                <a:srgbClr val="D3EBD5"/>
              </a:solidFill>
            </a:endParaRPr>
          </a:p>
        </p:txBody>
      </p:sp>
      <p:sp>
        <p:nvSpPr>
          <p:cNvPr id="3990" name="Google Shape;3990;p30"/>
          <p:cNvSpPr txBox="1"/>
          <p:nvPr>
            <p:ph idx="4294967295" type="subTitle"/>
          </p:nvPr>
        </p:nvSpPr>
        <p:spPr>
          <a:xfrm>
            <a:off x="433900" y="537624"/>
            <a:ext cx="6417900" cy="27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80BFB7"/>
              </a:solidFill>
            </a:endParaRPr>
          </a:p>
        </p:txBody>
      </p:sp>
      <p:pic>
        <p:nvPicPr>
          <p:cNvPr id="3991" name="Google Shape;3991;p30"/>
          <p:cNvPicPr preferRelativeResize="0"/>
          <p:nvPr/>
        </p:nvPicPr>
        <p:blipFill rotWithShape="1">
          <a:blip r:embed="rId3">
            <a:alphaModFix/>
          </a:blip>
          <a:srcRect b="13147" l="0" r="0" t="10852"/>
          <a:stretch/>
        </p:blipFill>
        <p:spPr>
          <a:xfrm>
            <a:off x="637987" y="261237"/>
            <a:ext cx="6009725" cy="3311575"/>
          </a:xfrm>
          <a:prstGeom prst="rect">
            <a:avLst/>
          </a:prstGeom>
          <a:noFill/>
          <a:ln cap="flat" cmpd="sng" w="114300">
            <a:solidFill>
              <a:srgbClr val="80BFB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5" name="Shape 3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6" name="Google Shape;3996;p31"/>
          <p:cNvSpPr txBox="1"/>
          <p:nvPr>
            <p:ph type="title"/>
          </p:nvPr>
        </p:nvSpPr>
        <p:spPr>
          <a:xfrm>
            <a:off x="640225" y="31115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Dificultades y Retos </a:t>
            </a:r>
            <a:endParaRPr sz="4800"/>
          </a:p>
        </p:txBody>
      </p:sp>
      <p:sp>
        <p:nvSpPr>
          <p:cNvPr id="3997" name="Google Shape;3997;p31"/>
          <p:cNvSpPr txBox="1"/>
          <p:nvPr>
            <p:ph idx="1" type="body"/>
          </p:nvPr>
        </p:nvSpPr>
        <p:spPr>
          <a:xfrm>
            <a:off x="489075" y="1308200"/>
            <a:ext cx="7344900" cy="3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600"/>
              </a:spcBef>
              <a:spcAft>
                <a:spcPts val="0"/>
              </a:spcAft>
              <a:buSzPts val="3200"/>
              <a:buChar char="❏"/>
            </a:pPr>
            <a:r>
              <a:rPr lang="en" sz="3200"/>
              <a:t>Encontrar la base de datos correcta y cargar los datos a la plataforma</a:t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❏"/>
            </a:pPr>
            <a:r>
              <a:rPr lang="en" sz="3200"/>
              <a:t>Al subir todos los juegos a la base de datos, ya en un principio eran 17,000 </a:t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❏"/>
            </a:pPr>
            <a:r>
              <a:rPr lang="en" sz="3200"/>
              <a:t>Hacer el query general</a:t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❏"/>
            </a:pPr>
            <a:r>
              <a:rPr lang="en" sz="3200"/>
              <a:t>Encontrar el uri para las imágenes</a:t>
            </a:r>
            <a:endParaRPr sz="3200"/>
          </a:p>
        </p:txBody>
      </p:sp>
      <p:sp>
        <p:nvSpPr>
          <p:cNvPr id="3998" name="Google Shape;3998;p3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0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14"/>
          <p:cNvSpPr txBox="1"/>
          <p:nvPr>
            <p:ph type="ctrTitle"/>
          </p:nvPr>
        </p:nvSpPr>
        <p:spPr>
          <a:xfrm>
            <a:off x="333150" y="480450"/>
            <a:ext cx="5268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Reto</a:t>
            </a:r>
            <a:endParaRPr sz="6000"/>
          </a:p>
        </p:txBody>
      </p:sp>
      <p:sp>
        <p:nvSpPr>
          <p:cNvPr id="3842" name="Google Shape;3842;p14"/>
          <p:cNvSpPr txBox="1"/>
          <p:nvPr>
            <p:ph idx="1" type="subTitle"/>
          </p:nvPr>
        </p:nvSpPr>
        <p:spPr>
          <a:xfrm>
            <a:off x="333150" y="1896850"/>
            <a:ext cx="6266700" cy="25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Catálogos que recomienden contenido de entretenimiento</a:t>
            </a:r>
            <a:endParaRPr sz="4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2" name="Shape 4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" name="Google Shape;4003;p32"/>
          <p:cNvSpPr txBox="1"/>
          <p:nvPr>
            <p:ph type="title"/>
          </p:nvPr>
        </p:nvSpPr>
        <p:spPr>
          <a:xfrm>
            <a:off x="718300" y="36152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Principal Dificultad</a:t>
            </a:r>
            <a:endParaRPr sz="4800"/>
          </a:p>
        </p:txBody>
      </p:sp>
      <p:sp>
        <p:nvSpPr>
          <p:cNvPr id="4004" name="Google Shape;4004;p32"/>
          <p:cNvSpPr txBox="1"/>
          <p:nvPr>
            <p:ph idx="1" type="body"/>
          </p:nvPr>
        </p:nvSpPr>
        <p:spPr>
          <a:xfrm>
            <a:off x="513075" y="1286912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❏"/>
            </a:pPr>
            <a:r>
              <a:rPr lang="en" sz="3000"/>
              <a:t>Poner en práctica los conceptos vistos para el desarrollo de nuestra aplicación web, ya que muchos no habíamos programado en javascript y utilizados las herramientas anteriormente.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❏"/>
            </a:pPr>
            <a:r>
              <a:rPr lang="en" sz="3000"/>
              <a:t>Subir la base de datos a la plataforma</a:t>
            </a:r>
            <a:endParaRPr sz="30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4005" name="Google Shape;4005;p32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9" name="Shape 4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0" name="Google Shape;4010;p33"/>
          <p:cNvSpPr txBox="1"/>
          <p:nvPr>
            <p:ph type="title"/>
          </p:nvPr>
        </p:nvSpPr>
        <p:spPr>
          <a:xfrm>
            <a:off x="718300" y="5107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Principal Aprendizaje</a:t>
            </a:r>
            <a:endParaRPr sz="4800"/>
          </a:p>
        </p:txBody>
      </p:sp>
      <p:sp>
        <p:nvSpPr>
          <p:cNvPr id="4011" name="Google Shape;4011;p33"/>
          <p:cNvSpPr txBox="1"/>
          <p:nvPr>
            <p:ph idx="1" type="body"/>
          </p:nvPr>
        </p:nvSpPr>
        <p:spPr>
          <a:xfrm>
            <a:off x="718300" y="1511400"/>
            <a:ext cx="6761100" cy="27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600"/>
              </a:spcBef>
              <a:spcAft>
                <a:spcPts val="0"/>
              </a:spcAft>
              <a:buSzPts val="3200"/>
              <a:buChar char="❏"/>
            </a:pPr>
            <a:r>
              <a:rPr lang="en" sz="3200"/>
              <a:t>Conocimientos de la plataforma Carbon LDP y Sparkle. </a:t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❏"/>
            </a:pPr>
            <a:r>
              <a:rPr lang="en" sz="3200"/>
              <a:t>Cómo aplicar Linked Data para hacer una aplicación web más interactiva </a:t>
            </a:r>
            <a:endParaRPr sz="3200"/>
          </a:p>
        </p:txBody>
      </p:sp>
      <p:sp>
        <p:nvSpPr>
          <p:cNvPr id="4012" name="Google Shape;4012;p33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6" name="Shape 4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7" name="Google Shape;4017;p34"/>
          <p:cNvSpPr txBox="1"/>
          <p:nvPr>
            <p:ph type="title"/>
          </p:nvPr>
        </p:nvSpPr>
        <p:spPr>
          <a:xfrm>
            <a:off x="718300" y="4874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Lo que más nos gustó</a:t>
            </a:r>
            <a:endParaRPr sz="4800"/>
          </a:p>
        </p:txBody>
      </p:sp>
      <p:sp>
        <p:nvSpPr>
          <p:cNvPr id="4018" name="Google Shape;4018;p34"/>
          <p:cNvSpPr txBox="1"/>
          <p:nvPr>
            <p:ph idx="1" type="body"/>
          </p:nvPr>
        </p:nvSpPr>
        <p:spPr>
          <a:xfrm>
            <a:off x="718300" y="1421075"/>
            <a:ext cx="6864000" cy="33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❏"/>
            </a:pPr>
            <a:r>
              <a:rPr lang="en" sz="3000"/>
              <a:t>Haber aprendido sobre Carbon LDP y cómo utilizar la plataforma para la creación de aplicaciones web utilizando linked data. 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❏"/>
            </a:pPr>
            <a:r>
              <a:rPr lang="en" sz="3000"/>
              <a:t>Desarrollar un proyecto innovador y poner en práctica todos los conceptos vistos.</a:t>
            </a:r>
            <a:endParaRPr sz="3000"/>
          </a:p>
        </p:txBody>
      </p:sp>
      <p:sp>
        <p:nvSpPr>
          <p:cNvPr id="4019" name="Google Shape;4019;p3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3" name="Shape 4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" name="Google Shape;4024;p35"/>
          <p:cNvSpPr txBox="1"/>
          <p:nvPr>
            <p:ph type="title"/>
          </p:nvPr>
        </p:nvSpPr>
        <p:spPr>
          <a:xfrm>
            <a:off x="718300" y="58825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Oportunidades de mejora</a:t>
            </a:r>
            <a:endParaRPr sz="4800"/>
          </a:p>
        </p:txBody>
      </p:sp>
      <p:sp>
        <p:nvSpPr>
          <p:cNvPr id="4025" name="Google Shape;4025;p35"/>
          <p:cNvSpPr txBox="1"/>
          <p:nvPr>
            <p:ph idx="1" type="body"/>
          </p:nvPr>
        </p:nvSpPr>
        <p:spPr>
          <a:xfrm>
            <a:off x="718300" y="14456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❏"/>
            </a:pPr>
            <a:r>
              <a:rPr lang="en" sz="3000"/>
              <a:t>Mejor organización para el transporte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❏"/>
            </a:pPr>
            <a:r>
              <a:rPr lang="en" sz="3000"/>
              <a:t>Reducir los días que vamos a la empresa 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❏"/>
            </a:pPr>
            <a:r>
              <a:rPr lang="en" sz="3000"/>
              <a:t>Integración más uniforme de los equipos, considerando los conocimientos de los alumnos</a:t>
            </a:r>
            <a:endParaRPr sz="3000"/>
          </a:p>
        </p:txBody>
      </p:sp>
      <p:sp>
        <p:nvSpPr>
          <p:cNvPr id="4026" name="Google Shape;4026;p3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0" name="Shape 4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1" name="Google Shape;4031;p36"/>
          <p:cNvSpPr txBox="1"/>
          <p:nvPr>
            <p:ph idx="4294967295" type="ctrTitle"/>
          </p:nvPr>
        </p:nvSpPr>
        <p:spPr>
          <a:xfrm>
            <a:off x="838200" y="1655400"/>
            <a:ext cx="5009400" cy="184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80BFB7"/>
                </a:solidFill>
              </a:rPr>
              <a:t>GRACIAS!</a:t>
            </a:r>
            <a:endParaRPr sz="9600">
              <a:solidFill>
                <a:srgbClr val="80BFB7"/>
              </a:solidFill>
            </a:endParaRPr>
          </a:p>
        </p:txBody>
      </p:sp>
      <p:sp>
        <p:nvSpPr>
          <p:cNvPr id="4032" name="Google Shape;4032;p36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33" name="Google Shape;403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125" y="2474825"/>
            <a:ext cx="3571875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4" name="Google Shape;403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24609" y="2523800"/>
            <a:ext cx="4789434" cy="267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5" name="Google Shape;403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05692" y="-86524"/>
            <a:ext cx="4758266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6" name="Google Shape;403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18975" y="2523800"/>
            <a:ext cx="3328625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7" name="Google Shape;4037;p36"/>
          <p:cNvPicPr preferRelativeResize="0"/>
          <p:nvPr/>
        </p:nvPicPr>
        <p:blipFill rotWithShape="1">
          <a:blip r:embed="rId7">
            <a:alphaModFix/>
          </a:blip>
          <a:srcRect b="0" l="15328" r="16178" t="0"/>
          <a:stretch/>
        </p:blipFill>
        <p:spPr>
          <a:xfrm>
            <a:off x="3084425" y="-85300"/>
            <a:ext cx="2999900" cy="267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038" name="Google Shape;4038;p36"/>
          <p:cNvSpPr txBox="1"/>
          <p:nvPr/>
        </p:nvSpPr>
        <p:spPr>
          <a:xfrm>
            <a:off x="1611675" y="2474825"/>
            <a:ext cx="6204600" cy="1436400"/>
          </a:xfrm>
          <a:prstGeom prst="rect">
            <a:avLst/>
          </a:prstGeom>
          <a:solidFill>
            <a:srgbClr val="80BFB7"/>
          </a:solidFill>
          <a:ln>
            <a:noFill/>
          </a:ln>
          <a:effectLst>
            <a:outerShdw blurRad="271463" rotWithShape="0" algn="bl" dist="9525">
              <a:srgbClr val="80BFB7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latin typeface="Comfortaa"/>
                <a:ea typeface="Comfortaa"/>
                <a:cs typeface="Comfortaa"/>
                <a:sym typeface="Comfortaa"/>
              </a:rPr>
              <a:t>GRACIAS</a:t>
            </a:r>
            <a:r>
              <a:rPr lang="en" sz="9600">
                <a:latin typeface="Comfortaa"/>
                <a:ea typeface="Comfortaa"/>
                <a:cs typeface="Comfortaa"/>
                <a:sym typeface="Comfortaa"/>
              </a:rPr>
              <a:t>!</a:t>
            </a:r>
            <a:endParaRPr sz="96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039" name="Google Shape;4039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03324" y="0"/>
            <a:ext cx="3239900" cy="250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6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Google Shape;3847;p15"/>
          <p:cNvSpPr txBox="1"/>
          <p:nvPr>
            <p:ph idx="4294967295" type="ctrTitle"/>
          </p:nvPr>
        </p:nvSpPr>
        <p:spPr>
          <a:xfrm>
            <a:off x="2981850" y="-176325"/>
            <a:ext cx="3180300" cy="211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Definición</a:t>
            </a:r>
            <a:r>
              <a:rPr lang="en" sz="6000"/>
              <a:t> del Reto</a:t>
            </a:r>
            <a:endParaRPr sz="6000"/>
          </a:p>
        </p:txBody>
      </p:sp>
      <p:sp>
        <p:nvSpPr>
          <p:cNvPr id="3848" name="Google Shape;3848;p15"/>
          <p:cNvSpPr txBox="1"/>
          <p:nvPr>
            <p:ph idx="4294967295" type="subTitle"/>
          </p:nvPr>
        </p:nvSpPr>
        <p:spPr>
          <a:xfrm>
            <a:off x="2981850" y="1714875"/>
            <a:ext cx="4978200" cy="31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latin typeface="Titillium Web"/>
                <a:ea typeface="Titillium Web"/>
                <a:cs typeface="Titillium Web"/>
                <a:sym typeface="Titillium Web"/>
              </a:rPr>
              <a:t>Escogimos el reto 3 porque nos interesó la oportunidad de utilizar recursos de datos para generar así una </a:t>
            </a:r>
            <a:r>
              <a:rPr lang="en" sz="2800">
                <a:latin typeface="Titillium Web"/>
                <a:ea typeface="Titillium Web"/>
                <a:cs typeface="Titillium Web"/>
                <a:sym typeface="Titillium Web"/>
              </a:rPr>
              <a:t>recomendación</a:t>
            </a:r>
            <a:r>
              <a:rPr lang="en" sz="2800">
                <a:latin typeface="Titillium Web"/>
                <a:ea typeface="Titillium Web"/>
                <a:cs typeface="Titillium Web"/>
                <a:sym typeface="Titillium Web"/>
              </a:rPr>
              <a:t> sin preferencias, solamente basada en datos reales y en las expectativas del usuario.</a:t>
            </a:r>
            <a:endParaRPr sz="28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descr="photo-1434030216411-0b793f4b4173.jpg" id="3849" name="Google Shape;3849;p15"/>
          <p:cNvPicPr preferRelativeResize="0"/>
          <p:nvPr/>
        </p:nvPicPr>
        <p:blipFill rotWithShape="1">
          <a:blip r:embed="rId3">
            <a:alphaModFix/>
          </a:blip>
          <a:srcRect b="0" l="23367" r="21417" t="0"/>
          <a:stretch/>
        </p:blipFill>
        <p:spPr>
          <a:xfrm>
            <a:off x="0" y="0"/>
            <a:ext cx="2840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0" name="Google Shape;3850;p1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4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p16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80BFB7"/>
                </a:solidFill>
              </a:rPr>
              <a:t>‹#›</a:t>
            </a:fld>
            <a:endParaRPr>
              <a:solidFill>
                <a:srgbClr val="80BFB7"/>
              </a:solidFill>
            </a:endParaRPr>
          </a:p>
        </p:txBody>
      </p:sp>
      <p:sp>
        <p:nvSpPr>
          <p:cNvPr id="3856" name="Google Shape;3856;p16"/>
          <p:cNvSpPr txBox="1"/>
          <p:nvPr>
            <p:ph idx="4294967295" type="ctrTitle"/>
          </p:nvPr>
        </p:nvSpPr>
        <p:spPr>
          <a:xfrm>
            <a:off x="433900" y="3733325"/>
            <a:ext cx="6417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D3EBD5"/>
                </a:solidFill>
              </a:rPr>
              <a:t>Propuesta de Solución</a:t>
            </a:r>
            <a:endParaRPr sz="7200">
              <a:solidFill>
                <a:srgbClr val="D3EBD5"/>
              </a:solidFill>
            </a:endParaRPr>
          </a:p>
        </p:txBody>
      </p:sp>
      <p:sp>
        <p:nvSpPr>
          <p:cNvPr id="3857" name="Google Shape;3857;p16"/>
          <p:cNvSpPr txBox="1"/>
          <p:nvPr>
            <p:ph idx="4294967295" type="subTitle"/>
          </p:nvPr>
        </p:nvSpPr>
        <p:spPr>
          <a:xfrm>
            <a:off x="433900" y="434999"/>
            <a:ext cx="6417900" cy="27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0BFB7"/>
                </a:solidFill>
              </a:rPr>
              <a:t>Crear una aplicación web que recomiende al usuario videojuegos de acuerdo a su edad, las plataformas que tiene y los géneros que le interesan</a:t>
            </a:r>
            <a:endParaRPr sz="3000">
              <a:solidFill>
                <a:srgbClr val="80BFB7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1" name="Shape 3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Google Shape;3862;p1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63" name="Google Shape;3863;p17"/>
          <p:cNvSpPr txBox="1"/>
          <p:nvPr>
            <p:ph type="title"/>
          </p:nvPr>
        </p:nvSpPr>
        <p:spPr>
          <a:xfrm>
            <a:off x="640225" y="145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Conexiones con datos externos</a:t>
            </a:r>
            <a:endParaRPr/>
          </a:p>
        </p:txBody>
      </p:sp>
      <p:sp>
        <p:nvSpPr>
          <p:cNvPr id="3864" name="Google Shape;3864;p17"/>
          <p:cNvSpPr txBox="1"/>
          <p:nvPr/>
        </p:nvSpPr>
        <p:spPr>
          <a:xfrm>
            <a:off x="702000" y="1071750"/>
            <a:ext cx="6699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865" name="Google Shape;386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731" y="1071751"/>
            <a:ext cx="3683101" cy="167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6" name="Google Shape;386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6550" y="1034375"/>
            <a:ext cx="3074749" cy="3074749"/>
          </a:xfrm>
          <a:prstGeom prst="rect">
            <a:avLst/>
          </a:prstGeom>
          <a:noFill/>
          <a:ln>
            <a:noFill/>
          </a:ln>
        </p:spPr>
      </p:pic>
      <p:sp>
        <p:nvSpPr>
          <p:cNvPr id="3867" name="Google Shape;3867;p17"/>
          <p:cNvSpPr txBox="1"/>
          <p:nvPr/>
        </p:nvSpPr>
        <p:spPr>
          <a:xfrm>
            <a:off x="640225" y="1361488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https://www.kaggle.com/rush4ratio/video-game-sales-with-ratings</a:t>
            </a:r>
            <a:endParaRPr/>
          </a:p>
        </p:txBody>
      </p:sp>
      <p:sp>
        <p:nvSpPr>
          <p:cNvPr id="3868" name="Google Shape;3868;p17"/>
          <p:cNvSpPr txBox="1"/>
          <p:nvPr/>
        </p:nvSpPr>
        <p:spPr>
          <a:xfrm>
            <a:off x="4363925" y="26055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https://api.igdb.com/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2" name="Shape 3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3" name="Google Shape;3873;p1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3874" name="Google Shape;3874;p18"/>
          <p:cNvPicPr preferRelativeResize="0"/>
          <p:nvPr/>
        </p:nvPicPr>
        <p:blipFill rotWithShape="1">
          <a:blip r:embed="rId3">
            <a:alphaModFix/>
          </a:blip>
          <a:srcRect b="4527" l="15204" r="15176" t="19507"/>
          <a:stretch/>
        </p:blipFill>
        <p:spPr>
          <a:xfrm>
            <a:off x="798100" y="256525"/>
            <a:ext cx="7474598" cy="458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5" name="Google Shape;387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4825" y="3427450"/>
            <a:ext cx="3173825" cy="157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9" name="Shape 3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" name="Google Shape;3880;p19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81" name="Google Shape;388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6769" y="152400"/>
            <a:ext cx="597046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5" name="Shape 3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6" name="Google Shape;3886;p20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PROCES0</a:t>
            </a:r>
            <a:endParaRPr/>
          </a:p>
        </p:txBody>
      </p:sp>
      <p:sp>
        <p:nvSpPr>
          <p:cNvPr id="3887" name="Google Shape;3887;p20"/>
          <p:cNvSpPr/>
          <p:nvPr/>
        </p:nvSpPr>
        <p:spPr>
          <a:xfrm>
            <a:off x="635200" y="2514025"/>
            <a:ext cx="1368000" cy="1291500"/>
          </a:xfrm>
          <a:prstGeom prst="rect">
            <a:avLst/>
          </a:prstGeom>
          <a:solidFill>
            <a:srgbClr val="0B87A1"/>
          </a:solidFill>
          <a:ln cap="flat" cmpd="sng" w="76200">
            <a:solidFill>
              <a:srgbClr val="0B87A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I</a:t>
            </a:r>
            <a:r>
              <a:rPr lang="en"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ngresa tus datos</a:t>
            </a:r>
            <a:endParaRPr sz="20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888" name="Google Shape;3888;p20"/>
          <p:cNvSpPr/>
          <p:nvPr/>
        </p:nvSpPr>
        <p:spPr>
          <a:xfrm>
            <a:off x="5274100" y="1936825"/>
            <a:ext cx="2307300" cy="1868700"/>
          </a:xfrm>
          <a:prstGeom prst="rect">
            <a:avLst/>
          </a:prstGeom>
          <a:solidFill>
            <a:srgbClr val="003B55"/>
          </a:solidFill>
          <a:ln cap="flat" cmpd="sng" w="76200">
            <a:solidFill>
              <a:srgbClr val="003B55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Obtén las recomendaciones</a:t>
            </a:r>
            <a:endParaRPr sz="20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889" name="Google Shape;3889;p20"/>
          <p:cNvSpPr/>
          <p:nvPr/>
        </p:nvSpPr>
        <p:spPr>
          <a:xfrm>
            <a:off x="2878450" y="2266953"/>
            <a:ext cx="1562700" cy="1538700"/>
          </a:xfrm>
          <a:prstGeom prst="rect">
            <a:avLst/>
          </a:prstGeom>
          <a:solidFill>
            <a:srgbClr val="01597F"/>
          </a:solidFill>
          <a:ln cap="flat" cmpd="sng" w="76200">
            <a:solidFill>
              <a:srgbClr val="01597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</a:t>
            </a:r>
            <a:r>
              <a:rPr lang="en"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elecciona lo que buscas</a:t>
            </a:r>
            <a:endParaRPr sz="20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cxnSp>
        <p:nvCxnSpPr>
          <p:cNvPr id="3890" name="Google Shape;3890;p20"/>
          <p:cNvCxnSpPr>
            <a:stCxn id="3887" idx="3"/>
            <a:endCxn id="3889" idx="1"/>
          </p:cNvCxnSpPr>
          <p:nvPr/>
        </p:nvCxnSpPr>
        <p:spPr>
          <a:xfrm flipH="1" rot="10800000">
            <a:off x="2003200" y="3036175"/>
            <a:ext cx="875400" cy="123600"/>
          </a:xfrm>
          <a:prstGeom prst="straightConnector1">
            <a:avLst/>
          </a:prstGeom>
          <a:noFill/>
          <a:ln cap="flat" cmpd="sng" w="38100">
            <a:solidFill>
              <a:srgbClr val="D3EBD5"/>
            </a:solidFill>
            <a:prstDash val="solid"/>
            <a:round/>
            <a:headEnd len="sm" w="sm" type="diamond"/>
            <a:tailEnd len="sm" w="sm" type="diamond"/>
          </a:ln>
        </p:spPr>
      </p:cxnSp>
      <p:cxnSp>
        <p:nvCxnSpPr>
          <p:cNvPr id="3891" name="Google Shape;3891;p20"/>
          <p:cNvCxnSpPr>
            <a:stCxn id="3889" idx="3"/>
            <a:endCxn id="3888" idx="1"/>
          </p:cNvCxnSpPr>
          <p:nvPr/>
        </p:nvCxnSpPr>
        <p:spPr>
          <a:xfrm flipH="1" rot="10800000">
            <a:off x="4441150" y="2871303"/>
            <a:ext cx="833100" cy="165000"/>
          </a:xfrm>
          <a:prstGeom prst="straightConnector1">
            <a:avLst/>
          </a:prstGeom>
          <a:noFill/>
          <a:ln cap="flat" cmpd="sng" w="38100">
            <a:solidFill>
              <a:srgbClr val="80BFB7"/>
            </a:solidFill>
            <a:prstDash val="solid"/>
            <a:round/>
            <a:headEnd len="sm" w="sm" type="diamond"/>
            <a:tailEnd len="sm" w="sm" type="diamond"/>
          </a:ln>
        </p:spPr>
      </p:cxnSp>
      <p:sp>
        <p:nvSpPr>
          <p:cNvPr id="3892" name="Google Shape;3892;p20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6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Google Shape;3897;p21"/>
          <p:cNvSpPr txBox="1"/>
          <p:nvPr>
            <p:ph type="title"/>
          </p:nvPr>
        </p:nvSpPr>
        <p:spPr>
          <a:xfrm>
            <a:off x="780100" y="1678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Encontrando las recomendaciones</a:t>
            </a:r>
            <a:endParaRPr/>
          </a:p>
        </p:txBody>
      </p:sp>
      <p:sp>
        <p:nvSpPr>
          <p:cNvPr id="3898" name="Google Shape;3898;p21"/>
          <p:cNvSpPr/>
          <p:nvPr/>
        </p:nvSpPr>
        <p:spPr>
          <a:xfrm>
            <a:off x="3031440" y="1131525"/>
            <a:ext cx="2258400" cy="2374500"/>
          </a:xfrm>
          <a:prstGeom prst="ellipse">
            <a:avLst/>
          </a:prstGeom>
          <a:noFill/>
          <a:ln cap="flat" cmpd="sng" w="76200">
            <a:solidFill>
              <a:srgbClr val="80BF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899" name="Google Shape;3899;p21"/>
          <p:cNvSpPr/>
          <p:nvPr/>
        </p:nvSpPr>
        <p:spPr>
          <a:xfrm>
            <a:off x="2410425" y="2372700"/>
            <a:ext cx="2258400" cy="2374500"/>
          </a:xfrm>
          <a:prstGeom prst="ellipse">
            <a:avLst/>
          </a:prstGeom>
          <a:noFill/>
          <a:ln cap="flat" cmpd="sng" w="76200">
            <a:solidFill>
              <a:srgbClr val="0159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00" name="Google Shape;3900;p21"/>
          <p:cNvSpPr/>
          <p:nvPr/>
        </p:nvSpPr>
        <p:spPr>
          <a:xfrm>
            <a:off x="3813130" y="2345700"/>
            <a:ext cx="2258400" cy="2374500"/>
          </a:xfrm>
          <a:prstGeom prst="ellipse">
            <a:avLst/>
          </a:prstGeom>
          <a:noFill/>
          <a:ln cap="flat" cmpd="sng" w="76200">
            <a:solidFill>
              <a:srgbClr val="0B87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01" name="Google Shape;3901;p2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02" name="Google Shape;3902;p21"/>
          <p:cNvSpPr txBox="1"/>
          <p:nvPr/>
        </p:nvSpPr>
        <p:spPr>
          <a:xfrm>
            <a:off x="3573850" y="1634225"/>
            <a:ext cx="1173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80BFB7"/>
                </a:solidFill>
                <a:latin typeface="Comfortaa"/>
                <a:ea typeface="Comfortaa"/>
                <a:cs typeface="Comfortaa"/>
                <a:sym typeface="Comfortaa"/>
              </a:rPr>
              <a:t>Edad</a:t>
            </a:r>
            <a:endParaRPr sz="2400">
              <a:solidFill>
                <a:srgbClr val="80BFB7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3" name="Google Shape;3903;p21"/>
          <p:cNvSpPr txBox="1"/>
          <p:nvPr/>
        </p:nvSpPr>
        <p:spPr>
          <a:xfrm rot="-3415915">
            <a:off x="3542627" y="3419580"/>
            <a:ext cx="3357188" cy="5613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1597F"/>
                </a:solidFill>
                <a:latin typeface="Comfortaa"/>
                <a:ea typeface="Comfortaa"/>
                <a:cs typeface="Comfortaa"/>
                <a:sym typeface="Comfortaa"/>
              </a:rPr>
              <a:t>Plataformas</a:t>
            </a:r>
            <a:endParaRPr sz="2400">
              <a:solidFill>
                <a:srgbClr val="01597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4" name="Google Shape;3904;p21"/>
          <p:cNvSpPr txBox="1"/>
          <p:nvPr/>
        </p:nvSpPr>
        <p:spPr>
          <a:xfrm rot="2700000">
            <a:off x="1604820" y="3596381"/>
            <a:ext cx="3357202" cy="5613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3B55"/>
                </a:solidFill>
                <a:latin typeface="Comfortaa"/>
                <a:ea typeface="Comfortaa"/>
                <a:cs typeface="Comfortaa"/>
                <a:sym typeface="Comfortaa"/>
              </a:rPr>
              <a:t>Generos</a:t>
            </a:r>
            <a:endParaRPr b="1">
              <a:solidFill>
                <a:srgbClr val="003B55"/>
              </a:solidFill>
            </a:endParaRPr>
          </a:p>
        </p:txBody>
      </p:sp>
      <p:pic>
        <p:nvPicPr>
          <p:cNvPr id="3905" name="Google Shape;39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9175" y="2372700"/>
            <a:ext cx="1541875" cy="154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wbra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